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60.xml" ContentType="application/vnd.openxmlformats-officedocument.presentationml.slide+xml"/>
  <Override PartName="/ppt/slides/slide27.xml" ContentType="application/vnd.openxmlformats-officedocument.presentationml.slide+xml"/>
  <Override PartName="/ppt/slides/_rels/slide54.xml.rels" ContentType="application/vnd.openxmlformats-package.relationships+xml"/>
  <Override PartName="/ppt/slides/_rels/slide20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19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63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66.xml.rels" ContentType="application/vnd.openxmlformats-package.relationships+xml"/>
  <Override PartName="/ppt/slides/_rels/slide4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8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11.xml.rels" ContentType="application/vnd.openxmlformats-package.relationships+xml"/>
  <Override PartName="/ppt/slides/_rels/slide62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58.xml" ContentType="application/vnd.openxmlformats-officedocument.presentationml.slide+xml"/>
  <Override PartName="/ppt/slides/slide16.xml" ContentType="application/vnd.openxmlformats-officedocument.presentationml.slide+xml"/>
  <Override PartName="/ppt/slides/slide65.xml" ContentType="application/vnd.openxmlformats-officedocument.presentationml.slide+xml"/>
  <Override PartName="/ppt/slides/slide12.xml" ContentType="application/vnd.openxmlformats-officedocument.presentationml.slide+xml"/>
  <Override PartName="/ppt/slides/slide59.xml" ContentType="application/vnd.openxmlformats-officedocument.presentationml.slide+xml"/>
  <Override PartName="/ppt/slides/slide17.xml" ContentType="application/vnd.openxmlformats-officedocument.presentationml.slide+xml"/>
  <Override PartName="/ppt/slides/slide66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67.xml" ContentType="application/vnd.openxmlformats-officedocument.presentationml.slide+xml"/>
  <Override PartName="/ppt/slides/slide14.xml" ContentType="application/vnd.openxmlformats-officedocument.presentationml.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68.xml" ContentType="application/vnd.openxmlformats-officedocument.presentationml.slide+xml"/>
  <Override PartName="/ppt/slides/slide49.xml" ContentType="application/vnd.openxmlformats-officedocument.presentationml.slide+xml"/>
  <Override PartName="/ppt/slides/slide6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  <Override PartName="/ppt/media/image179.tif" ContentType="image/tiff"/>
  <Override PartName="/ppt/media/image239.tif" ContentType="image/tiff"/>
  <Override PartName="/ppt/media/image178.tif" ContentType="image/tiff"/>
  <Override PartName="/ppt/media/image238.tif" ContentType="image/tiff"/>
  <Override PartName="/ppt/media/image177.tif" ContentType="image/tiff"/>
  <Override PartName="/ppt/media/image237.tif" ContentType="image/tiff"/>
  <Override PartName="/ppt/media/image176.tif" ContentType="image/tiff"/>
  <Override PartName="/ppt/media/image236.tif" ContentType="image/tiff"/>
  <Override PartName="/ppt/media/image175.tif" ContentType="image/tiff"/>
  <Override PartName="/ppt/media/image235.tif" ContentType="image/tiff"/>
  <Override PartName="/ppt/media/image174.tif" ContentType="image/tiff"/>
  <Override PartName="/ppt/media/image234.tif" ContentType="image/tiff"/>
  <Override PartName="/ppt/media/image173.tif" ContentType="image/tiff"/>
  <Override PartName="/ppt/media/image233.tif" ContentType="image/tiff"/>
  <Override PartName="/ppt/media/image172.tif" ContentType="image/tiff"/>
  <Override PartName="/ppt/media/image232.tif" ContentType="image/tiff"/>
  <Override PartName="/ppt/media/image171.tif" ContentType="image/tiff"/>
  <Override PartName="/ppt/media/image231.tif" ContentType="image/tiff"/>
  <Override PartName="/ppt/media/image170.tif" ContentType="image/tiff"/>
  <Override PartName="/ppt/media/image230.tif" ContentType="image/tiff"/>
  <Override PartName="/ppt/media/image169.tif" ContentType="image/tiff"/>
  <Override PartName="/ppt/media/image229.tif" ContentType="image/tiff"/>
  <Override PartName="/ppt/media/image168.tif" ContentType="image/tiff"/>
  <Override PartName="/ppt/media/image228.tif" ContentType="image/tiff"/>
  <Override PartName="/ppt/media/image167.tif" ContentType="image/tiff"/>
  <Override PartName="/ppt/media/image227.tif" ContentType="image/tiff"/>
  <Override PartName="/ppt/media/image166.tif" ContentType="image/tiff"/>
  <Override PartName="/ppt/media/image226.tif" ContentType="image/tiff"/>
  <Override PartName="/ppt/media/image165.tif" ContentType="image/tiff"/>
  <Override PartName="/ppt/media/image225.tif" ContentType="image/tiff"/>
  <Override PartName="/ppt/media/image164.tif" ContentType="image/tiff"/>
  <Override PartName="/ppt/media/image224.tif" ContentType="image/tiff"/>
  <Override PartName="/ppt/media/image163.tif" ContentType="image/tiff"/>
  <Override PartName="/ppt/media/image223.tif" ContentType="image/tiff"/>
  <Override PartName="/ppt/media/image162.tif" ContentType="image/tiff"/>
  <Override PartName="/ppt/media/image222.tif" ContentType="image/tiff"/>
  <Override PartName="/ppt/media/image161.tif" ContentType="image/tiff"/>
  <Override PartName="/ppt/media/image221.tif" ContentType="image/tiff"/>
  <Override PartName="/ppt/media/image160.tif" ContentType="image/tiff"/>
  <Override PartName="/ppt/media/image220.tif" ContentType="image/tiff"/>
  <Override PartName="/ppt/media/image156.tif" ContentType="image/tiff"/>
  <Override PartName="/ppt/media/image216.tif" ContentType="image/tiff"/>
  <Override PartName="/ppt/media/image154.tif" ContentType="image/tiff"/>
  <Override PartName="/ppt/media/image214.tif" ContentType="image/tiff"/>
  <Override PartName="/ppt/media/image153.tif" ContentType="image/tiff"/>
  <Override PartName="/ppt/media/image213.tif" ContentType="image/tiff"/>
  <Override PartName="/ppt/media/image152.tif" ContentType="image/tiff"/>
  <Override PartName="/ppt/media/image212.tif" ContentType="image/tiff"/>
  <Override PartName="/ppt/media/image151.tif" ContentType="image/tiff"/>
  <Override PartName="/ppt/media/image211.tif" ContentType="image/tiff"/>
  <Override PartName="/ppt/media/image150.tif" ContentType="image/tiff"/>
  <Override PartName="/ppt/media/image210.tif" ContentType="image/tiff"/>
  <Override PartName="/ppt/media/image148.tif" ContentType="image/tiff"/>
  <Override PartName="/ppt/media/image208.tif" ContentType="image/tiff"/>
  <Override PartName="/ppt/media/image147.tif" ContentType="image/tiff"/>
  <Override PartName="/ppt/media/image207.tif" ContentType="image/tiff"/>
  <Override PartName="/ppt/media/image146.tif" ContentType="image/tiff"/>
  <Override PartName="/ppt/media/image206.tif" ContentType="image/tiff"/>
  <Override PartName="/ppt/media/image145.tif" ContentType="image/tiff"/>
  <Override PartName="/ppt/media/image205.tif" ContentType="image/tiff"/>
  <Override PartName="/ppt/media/image144.tif" ContentType="image/tiff"/>
  <Override PartName="/ppt/media/image204.tif" ContentType="image/tiff"/>
  <Override PartName="/ppt/media/image143.tif" ContentType="image/tiff"/>
  <Override PartName="/ppt/media/image203.tif" ContentType="image/tiff"/>
  <Override PartName="/ppt/media/image142.tif" ContentType="image/tiff"/>
  <Override PartName="/ppt/media/image202.tif" ContentType="image/tiff"/>
  <Override PartName="/ppt/media/image141.tif" ContentType="image/tiff"/>
  <Override PartName="/ppt/media/image201.tif" ContentType="image/tiff"/>
  <Override PartName="/ppt/media/image140.tif" ContentType="image/tiff"/>
  <Override PartName="/ppt/media/image200.tif" ContentType="image/tiff"/>
  <Override PartName="/ppt/media/image138.tif" ContentType="image/tiff"/>
  <Override PartName="/ppt/media/image137.tif" ContentType="image/tiff"/>
  <Override PartName="/ppt/media/image136.tif" ContentType="image/tiff"/>
  <Override PartName="/ppt/media/image135.tif" ContentType="image/tiff"/>
  <Override PartName="/ppt/media/image134.tif" ContentType="image/tiff"/>
  <Override PartName="/ppt/media/image133.tif" ContentType="image/tiff"/>
  <Override PartName="/ppt/media/image132.tif" ContentType="image/tiff"/>
  <Override PartName="/ppt/media/image131.tif" ContentType="image/tiff"/>
  <Override PartName="/ppt/media/image130.tif" ContentType="image/tiff"/>
  <Override PartName="/ppt/media/image128.tif" ContentType="image/tiff"/>
  <Override PartName="/ppt/media/image127.tif" ContentType="image/tiff"/>
  <Override PartName="/ppt/media/image126.tif" ContentType="image/tiff"/>
  <Override PartName="/ppt/media/image125.tif" ContentType="image/tiff"/>
  <Override PartName="/ppt/media/image124.tif" ContentType="image/tiff"/>
  <Override PartName="/ppt/media/image123.tif" ContentType="image/tiff"/>
  <Override PartName="/ppt/media/image122.tif" ContentType="image/tiff"/>
  <Override PartName="/ppt/media/image121.tif" ContentType="image/tiff"/>
  <Override PartName="/ppt/media/image120.tif" ContentType="image/tiff"/>
  <Override PartName="/ppt/media/image118.tif" ContentType="image/tiff"/>
  <Override PartName="/ppt/media/image117.png" ContentType="image/png"/>
  <Override PartName="/ppt/media/image36.tif" ContentType="image/tiff"/>
  <Override PartName="/ppt/media/image289.png" ContentType="image/png"/>
  <Override PartName="/ppt/media/image116.tif" ContentType="image/tiff"/>
  <Override PartName="/ppt/media/image115.tif" ContentType="image/tiff"/>
  <Override PartName="/ppt/media/image114.tif" ContentType="image/tiff"/>
  <Override PartName="/ppt/media/image113.tif" ContentType="image/tiff"/>
  <Override PartName="/ppt/media/image112.tif" ContentType="image/tiff"/>
  <Override PartName="/ppt/media/image111.tif" ContentType="image/tiff"/>
  <Override PartName="/ppt/media/image110.tif" ContentType="image/tiff"/>
  <Override PartName="/ppt/media/image108.tif" ContentType="image/tiff"/>
  <Override PartName="/ppt/media/image106.tif" ContentType="image/tiff"/>
  <Override PartName="/ppt/media/image105.tif" ContentType="image/tiff"/>
  <Override PartName="/ppt/media/image277.tif" ContentType="image/tiff"/>
  <Override PartName="/ppt/media/image104.tif" ContentType="image/tiff"/>
  <Override PartName="/ppt/media/image276.tif" ContentType="image/tiff"/>
  <Override PartName="/ppt/media/image99.tif" ContentType="image/tiff"/>
  <Override PartName="/ppt/media/image103.tif" ContentType="image/tiff"/>
  <Override PartName="/ppt/media/image275.tif" ContentType="image/tiff"/>
  <Override PartName="/ppt/media/image98.tif" ContentType="image/tiff"/>
  <Override PartName="/ppt/media/image47.tif" ContentType="image/tiff"/>
  <Override PartName="/ppt/media/image46.tif" ContentType="image/tiff"/>
  <Override PartName="/ppt/media/image299.png" ContentType="image/png"/>
  <Override PartName="/ppt/media/image45.tif" ContentType="image/tiff"/>
  <Override PartName="/ppt/media/image298.png" ContentType="image/png"/>
  <Override PartName="/ppt/media/image44.tif" ContentType="image/tiff"/>
  <Override PartName="/ppt/media/image297.png" ContentType="image/png"/>
  <Override PartName="/ppt/media/image43.tif" ContentType="image/tiff"/>
  <Override PartName="/ppt/media/image296.png" ContentType="image/png"/>
  <Override PartName="/ppt/media/image8.tif" ContentType="image/tiff"/>
  <Override PartName="/ppt/media/image93.tif" ContentType="image/tiff"/>
  <Override PartName="/ppt/media/image18.tif" ContentType="image/tiff"/>
  <Override PartName="/ppt/media/image19.tif" ContentType="image/tiff"/>
  <Override PartName="/ppt/media/image94.tif" ContentType="image/tiff"/>
  <Override PartName="/ppt/media/image9.tif" ContentType="image/tiff"/>
  <Override PartName="/ppt/media/image90.tif" ContentType="image/tiff"/>
  <Override PartName="/ppt/media/image5.tif" ContentType="image/tiff"/>
  <Override PartName="/ppt/media/image55.tif" ContentType="image/tiff"/>
  <Override PartName="/ppt/media/image20.tif" ContentType="image/tiff"/>
  <Override PartName="/ppt/media/image79.tif" ContentType="image/tiff"/>
  <Override PartName="/ppt/media/image48.tif" ContentType="image/tiff"/>
  <Override PartName="/ppt/media/image119.tif" ContentType="image/tiff"/>
  <Override PartName="/ppt/media/image301.png" ContentType="image/png"/>
  <Override PartName="/ppt/media/image50.tif" ContentType="image/tiff"/>
  <Override PartName="/ppt/media/image52.tif" ContentType="image/tiff"/>
  <Override PartName="/ppt/media/image303.png" ContentType="image/png"/>
  <Override PartName="/ppt/media/image53.tif" ContentType="image/tiff"/>
  <Override PartName="/ppt/media/image129.tif" ContentType="image/tiff"/>
  <Override PartName="/ppt/media/image60.tif" ContentType="image/tiff"/>
  <Override PartName="/ppt/media/image311.png" ContentType="image/png"/>
  <Override PartName="/ppt/media/image64.tif" ContentType="image/tiff"/>
  <Override PartName="/ppt/media/image61.tif" ContentType="image/tiff"/>
  <Override PartName="/ppt/media/image312.png" ContentType="image/png"/>
  <Override PartName="/ppt/media/image66.tif" ContentType="image/tiff"/>
  <Override PartName="/ppt/media/image306.tif" ContentType="image/tiff"/>
  <Override PartName="/ppt/media/image62.tif" ContentType="image/tiff"/>
  <Override PartName="/ppt/media/image313.png" ContentType="image/png"/>
  <Override PartName="/ppt/media/image67.tif" ContentType="image/tiff"/>
  <Override PartName="/ppt/media/image307.tif" ContentType="image/tiff"/>
  <Override PartName="/ppt/media/image63.tif" ContentType="image/tiff"/>
  <Override PartName="/ppt/media/image68.tif" ContentType="image/tiff"/>
  <Override PartName="/ppt/media/image308.tif" ContentType="image/tiff"/>
  <Override PartName="/ppt/media/image159.tif" ContentType="image/tiff"/>
  <Override PartName="/ppt/media/image219.tif" ContentType="image/tiff"/>
  <Override PartName="/ppt/media/image139.tif" ContentType="image/tiff"/>
  <Override PartName="/ppt/media/image49.tif" ContentType="image/tiff"/>
  <Override PartName="/ppt/media/image70.tif" ContentType="image/tiff"/>
  <Override PartName="/ppt/media/image310.tif" ContentType="image/tiff"/>
  <Override PartName="/ppt/media/image71.tif" ContentType="image/tiff"/>
  <Override PartName="/ppt/media/image72.tif" ContentType="image/tiff"/>
  <Override PartName="/ppt/media/image73.tif" ContentType="image/tiff"/>
  <Override PartName="/ppt/media/image74.tif" ContentType="image/tiff"/>
  <Override PartName="/ppt/media/image75.tif" ContentType="image/tiff"/>
  <Override PartName="/ppt/media/image76.tif" ContentType="image/tiff"/>
  <Override PartName="/ppt/media/image77.tif" ContentType="image/tiff"/>
  <Override PartName="/ppt/media/image78.tif" ContentType="image/tiff"/>
  <Override PartName="/ppt/media/image80.tif" ContentType="image/tiff"/>
  <Override PartName="/ppt/media/image65.tif" ContentType="image/tiff"/>
  <Override PartName="/ppt/media/image305.tif" ContentType="image/tiff"/>
  <Override PartName="/ppt/media/image149.tif" ContentType="image/tiff"/>
  <Override PartName="/ppt/media/image209.tif" ContentType="image/tiff"/>
  <Override PartName="/ppt/media/image270.tif" ContentType="image/tiff"/>
  <Override PartName="/ppt/media/image318.png" ContentType="image/png"/>
  <Override PartName="/ppt/media/image264.tif" ContentType="image/tiff"/>
  <Override PartName="/ppt/media/image293.png" ContentType="image/png"/>
  <Override PartName="/ppt/media/image40.tif" ContentType="image/tiff"/>
  <Override PartName="/ppt/media/image109.tif" ContentType="image/tiff"/>
  <Override PartName="/ppt/media/image271.tif" ContentType="image/tiff"/>
  <Override PartName="/ppt/media/image268.tif" ContentType="image/tiff"/>
  <Override PartName="/ppt/media/image95.tif" ContentType="image/tiff"/>
  <Override PartName="/ppt/media/image265.tif" ContentType="image/tiff"/>
  <Override PartName="/ppt/media/image266.tif" ContentType="image/tiff"/>
  <Override PartName="/ppt/media/image267.tif" ContentType="image/tiff"/>
  <Override PartName="/ppt/media/image282.png" ContentType="image/png"/>
  <Override PartName="/ppt/media/image269.tif" ContentType="image/tiff"/>
  <Override PartName="/ppt/media/image96.tif" ContentType="image/tiff"/>
  <Override PartName="/ppt/media/image281.png" ContentType="image/png"/>
  <Override PartName="/ppt/media/image302.png" ContentType="image/png"/>
  <Override PartName="/ppt/media/image51.tif" ContentType="image/tiff"/>
  <Override PartName="/ppt/media/image292.png" ContentType="image/png"/>
  <Override PartName="/ppt/media/image291.png" ContentType="image/png"/>
  <Override PartName="/ppt/media/image280.png" ContentType="image/png"/>
  <Override PartName="/ppt/media/image290.png" ContentType="image/png"/>
  <Override PartName="/ppt/media/image300.png" ContentType="image/png"/>
  <Override PartName="/ppt/media/image101.tif" ContentType="image/tiff"/>
  <Override PartName="/ppt/media/image273.tif" ContentType="image/tiff"/>
  <Override PartName="/ppt/media/image317.png" ContentType="image/png"/>
  <Override PartName="/ppt/media/image263.tif" ContentType="image/tiff"/>
  <Override PartName="/ppt/media/image189.tif" ContentType="image/tiff"/>
  <Override PartName="/ppt/media/image249.tif" ContentType="image/tiff"/>
  <Override PartName="/ppt/media/image316.png" ContentType="image/png"/>
  <Override PartName="/ppt/media/image262.tif" ContentType="image/tiff"/>
  <Override PartName="/ppt/media/image2.png" ContentType="image/png"/>
  <Override PartName="/ppt/media/image107.tif" ContentType="image/tiff"/>
  <Override PartName="/ppt/media/image97.tif" ContentType="image/tiff"/>
  <Override PartName="/ppt/media/image274.tif" ContentType="image/tiff"/>
  <Override PartName="/ppt/media/image102.tif" ContentType="image/tiff"/>
  <Override PartName="/ppt/media/image315.png" ContentType="image/png"/>
  <Override PartName="/ppt/media/image261.tif" ContentType="image/tiff"/>
  <Override PartName="/ppt/media/image314.png" ContentType="image/png"/>
  <Override PartName="/ppt/media/image260.tif" ContentType="image/tiff"/>
  <Override PartName="/ppt/media/image100.tif" ContentType="image/tiff"/>
  <Override PartName="/ppt/media/image272.tif" ContentType="image/tiff"/>
  <Override PartName="/ppt/media/image88.tif" ContentType="image/tiff"/>
  <Override PartName="/ppt/media/image87.tif" ContentType="image/tiff"/>
  <Override PartName="/ppt/media/image86.tif" ContentType="image/tiff"/>
  <Override PartName="/ppt/media/image190.tif" ContentType="image/tiff"/>
  <Override PartName="/ppt/media/image304.png" ContentType="image/png"/>
  <Override PartName="/ppt/media/image250.tif" ContentType="image/tiff"/>
  <Override PartName="/ppt/media/image85.tif" ContentType="image/tiff"/>
  <Override PartName="/ppt/media/image84.tif" ContentType="image/tiff"/>
  <Override PartName="/ppt/media/image83.tif" ContentType="image/tiff"/>
  <Override PartName="/ppt/media/image81.tif" ContentType="image/tiff"/>
  <Override PartName="/ppt/media/image188.tif" ContentType="image/tiff"/>
  <Override PartName="/ppt/media/image248.tif" ContentType="image/tiff"/>
  <Override PartName="/ppt/media/image24.tif" ContentType="image/tiff"/>
  <Override PartName="/ppt/media/image92.tif" ContentType="image/tiff"/>
  <Override PartName="/ppt/media/image7.tif" ContentType="image/tiff"/>
  <Override PartName="/ppt/media/image17.tif" ContentType="image/tiff"/>
  <Override PartName="/ppt/media/image187.tif" ContentType="image/tiff"/>
  <Override PartName="/ppt/media/image247.tif" ContentType="image/tiff"/>
  <Override PartName="/ppt/media/image23.tif" ContentType="image/tiff"/>
  <Override PartName="/ppt/media/image91.tif" ContentType="image/tiff"/>
  <Override PartName="/ppt/media/image6.tif" ContentType="image/tiff"/>
  <Override PartName="/ppt/media/image16.tif" ContentType="image/tiff"/>
  <Override PartName="/ppt/media/image186.tif" ContentType="image/tiff"/>
  <Override PartName="/ppt/media/image246.tif" ContentType="image/tiff"/>
  <Override PartName="/ppt/media/image22.tif" ContentType="image/tiff"/>
  <Override PartName="/ppt/media/image42.tif" ContentType="image/tiff"/>
  <Override PartName="/ppt/media/image295.png" ContentType="image/png"/>
  <Override PartName="/ppt/media/image15.tif" ContentType="image/tiff"/>
  <Override PartName="/ppt/media/image185.tif" ContentType="image/tiff"/>
  <Override PartName="/ppt/media/image245.tif" ContentType="image/tiff"/>
  <Override PartName="/ppt/media/image21.tif" ContentType="image/tiff"/>
  <Override PartName="/ppt/media/image41.tif" ContentType="image/tiff"/>
  <Override PartName="/ppt/media/image294.png" ContentType="image/png"/>
  <Override PartName="/ppt/media/image14.tif" ContentType="image/tiff"/>
  <Override PartName="/ppt/media/image244.tif" ContentType="image/tiff"/>
  <Override PartName="/ppt/media/image184.tif" ContentType="image/tiff"/>
  <Override PartName="/ppt/media/image13.tif" ContentType="image/tiff"/>
  <Override PartName="/ppt/media/image243.tif" ContentType="image/tiff"/>
  <Override PartName="/ppt/media/image183.tif" ContentType="image/tiff"/>
  <Override PartName="/ppt/media/image12.tif" ContentType="image/tiff"/>
  <Override PartName="/ppt/media/image242.tif" ContentType="image/tiff"/>
  <Override PartName="/ppt/media/image182.tif" ContentType="image/tiff"/>
  <Override PartName="/ppt/media/image54.tif" ContentType="image/tiff"/>
  <Override PartName="/ppt/media/image218.tif" ContentType="image/tiff"/>
  <Override PartName="/ppt/media/image158.tif" ContentType="image/tiff"/>
  <Override PartName="/ppt/media/image39.tif" ContentType="image/tiff"/>
  <Override PartName="/ppt/media/image193.tif" ContentType="image/tiff"/>
  <Override PartName="/ppt/media/image253.tif" ContentType="image/tiff"/>
  <Override PartName="/ppt/media/image58.tif" ContentType="image/tiff"/>
  <Override PartName="/ppt/media/image217.tif" ContentType="image/tiff"/>
  <Override PartName="/ppt/media/image157.tif" ContentType="image/tiff"/>
  <Override PartName="/ppt/media/image38.tif" ContentType="image/tiff"/>
  <Override PartName="/ppt/media/image191.tif" ContentType="image/tiff"/>
  <Override PartName="/ppt/media/image251.tif" ContentType="image/tiff"/>
  <Override PartName="/ppt/media/image56.tif" ContentType="image/tiff"/>
  <Override PartName="/ppt/media/image155.tif" ContentType="image/tiff"/>
  <Override PartName="/ppt/media/image215.tif" ContentType="image/tiff"/>
  <Override PartName="/ppt/media/image192.tif" ContentType="image/tiff"/>
  <Override PartName="/ppt/media/image252.tif" ContentType="image/tiff"/>
  <Override PartName="/ppt/media/image57.tif" ContentType="image/tiff"/>
  <Override PartName="/ppt/media/image82.tif" ContentType="image/tiff"/>
  <Override PartName="/ppt/media/image11.tif" ContentType="image/tiff"/>
  <Override PartName="/ppt/media/image241.tif" ContentType="image/tiff"/>
  <Override PartName="/ppt/media/image181.tif" ContentType="image/tiff"/>
  <Override PartName="/ppt/media/image309.tif" ContentType="image/tiff"/>
  <Override PartName="/ppt/media/image69.tif" ContentType="image/tiff"/>
  <Override PartName="/ppt/media/image10.tif" ContentType="image/tiff"/>
  <Override PartName="/ppt/media/image180.tif" ContentType="image/tiff"/>
  <Override PartName="/ppt/media/image240.tif" ContentType="image/tiff"/>
  <Override PartName="/ppt/media/image59.tif" ContentType="image/tiff"/>
  <Override PartName="/ppt/media/image194.tif" ContentType="image/tiff"/>
  <Override PartName="/ppt/media/image254.tif" ContentType="image/tiff"/>
  <Override PartName="/ppt/media/image283.png" ContentType="image/png"/>
  <Override PartName="/ppt/media/image30.tif" ContentType="image/tiff"/>
  <Override PartName="/ppt/media/image25.tif" ContentType="image/tiff"/>
  <Override PartName="/ppt/media/image278.png" ContentType="image/png"/>
  <Override PartName="/ppt/media/image195.tif" ContentType="image/tiff"/>
  <Override PartName="/ppt/media/image255.tif" ContentType="image/tiff"/>
  <Override PartName="/ppt/media/image284.png" ContentType="image/png"/>
  <Override PartName="/ppt/media/image31.tif" ContentType="image/tiff"/>
  <Override PartName="/ppt/media/image279.png" ContentType="image/png"/>
  <Override PartName="/ppt/media/image26.tif" ContentType="image/tiff"/>
  <Override PartName="/ppt/media/image1.tif" ContentType="image/tiff"/>
  <Override PartName="/ppt/media/image196.tif" ContentType="image/tiff"/>
  <Override PartName="/ppt/media/image256.tif" ContentType="image/tiff"/>
  <Override PartName="/ppt/media/image285.png" ContentType="image/png"/>
  <Override PartName="/ppt/media/image32.tif" ContentType="image/tiff"/>
  <Override PartName="/ppt/media/image27.tif" ContentType="image/tiff"/>
  <Override PartName="/ppt/media/image197.tif" ContentType="image/tiff"/>
  <Override PartName="/ppt/media/image257.tif" ContentType="image/tiff"/>
  <Override PartName="/ppt/media/image286.png" ContentType="image/png"/>
  <Override PartName="/ppt/media/image33.tif" ContentType="image/tiff"/>
  <Override PartName="/ppt/media/image28.tif" ContentType="image/tiff"/>
  <Override PartName="/ppt/media/image3.tif" ContentType="image/tiff"/>
  <Override PartName="/ppt/media/image198.tif" ContentType="image/tiff"/>
  <Override PartName="/ppt/media/image258.tif" ContentType="image/tiff"/>
  <Override PartName="/ppt/media/image287.png" ContentType="image/png"/>
  <Override PartName="/ppt/media/image34.tif" ContentType="image/tiff"/>
  <Override PartName="/ppt/media/image29.tif" ContentType="image/tiff"/>
  <Override PartName="/ppt/media/image4.tif" ContentType="image/tiff"/>
  <Override PartName="/ppt/media/image199.tif" ContentType="image/tiff"/>
  <Override PartName="/ppt/media/image259.tif" ContentType="image/tiff"/>
  <Override PartName="/ppt/media/image288.png" ContentType="image/png"/>
  <Override PartName="/ppt/media/image35.tif" ContentType="image/tiff"/>
  <Override PartName="/ppt/media/image89.tif" ContentType="image/tiff"/>
  <Override PartName="/ppt/media/image37.tif" ContentType="image/tiff"/>
  <Override PartName="/ppt/comments/comment5.xml" ContentType="application/vnd.openxmlformats-officedocument.presentationml.comment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x="13004800" cy="9753600"/>
  <p:notesSz cx="7559675" cy="10691812"/>
</p:presentation>
</file>

<file path=ppt/commentAuthors.xml><?xml version="1.0" encoding="utf-8"?>
<p:cmAuthorLst xmlns:p="http://schemas.openxmlformats.org/presentationml/2006/main">
  <p:cmAuthor id="0" name="Denis Deratani Mauá" initials="DDM" lastIdx="1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commentAuthors" Target="commentAuthors.xml"/>
</Relationships>
</file>

<file path=ppt/comments/comment5.xml><?xml version="1.0" encoding="utf-8"?>
<p:cmLst xmlns:p="http://schemas.openxmlformats.org/presentationml/2006/main">
  <p:cm authorId="0" dt="2019-03-13T13:05:55.166000000" idx="1">
    <p:pos x="1799" y="3959"/>
    <p:text>uma possibilidade é escolher um possível estado entre os vários possíveis (jogada do adversário) e planejar para ela; caso o adversário aja de forma distinta, replanejamos usando o estado real com estado inicial; isso pode ser eficiente quando sabemos qual estado escolher, mas de maneira geral é bastante ineficiente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10800000">
            <a:off x="406440" y="6140520"/>
            <a:ext cx="12191760" cy="36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219428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a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94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Type a quote here.</a:t>
            </a:r>
            <a:endParaRPr b="0" lang="pt-BR" sz="9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-1015920" y="-12600"/>
            <a:ext cx="886068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892840" y="5342040"/>
            <a:ext cx="6705360" cy="575820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232323"/>
                </a:solidFill>
                <a:latin typeface="DIN Condensed"/>
                <a:ea typeface="DIN Condensed"/>
              </a:rPr>
              <a:t>Johnny Appleseed</a:t>
            </a:r>
            <a:endParaRPr b="0" lang="pt-BR" sz="6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16240" y="1602720"/>
            <a:ext cx="7093440" cy="782820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06440" y="1890000"/>
            <a:ext cx="6298920" cy="696132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7.tif"/><Relationship Id="rId2" Type="http://schemas.openxmlformats.org/officeDocument/2006/relationships/image" Target="../media/image198.tif"/><Relationship Id="rId3" Type="http://schemas.openxmlformats.org/officeDocument/2006/relationships/image" Target="../media/image199.tif"/><Relationship Id="rId4" Type="http://schemas.openxmlformats.org/officeDocument/2006/relationships/image" Target="../media/image200.tif"/><Relationship Id="rId5" Type="http://schemas.openxmlformats.org/officeDocument/2006/relationships/image" Target="../media/image201.tif"/><Relationship Id="rId6" Type="http://schemas.openxmlformats.org/officeDocument/2006/relationships/image" Target="../media/image202.tif"/><Relationship Id="rId7" Type="http://schemas.openxmlformats.org/officeDocument/2006/relationships/image" Target="../media/image203.tif"/><Relationship Id="rId8" Type="http://schemas.openxmlformats.org/officeDocument/2006/relationships/image" Target="../media/image204.tif"/><Relationship Id="rId9" Type="http://schemas.openxmlformats.org/officeDocument/2006/relationships/image" Target="../media/image205.tif"/><Relationship Id="rId10" Type="http://schemas.openxmlformats.org/officeDocument/2006/relationships/image" Target="../media/image206.tif"/><Relationship Id="rId11" Type="http://schemas.openxmlformats.org/officeDocument/2006/relationships/image" Target="../media/image207.tif"/><Relationship Id="rId12" Type="http://schemas.openxmlformats.org/officeDocument/2006/relationships/image" Target="../media/image208.tif"/><Relationship Id="rId13" Type="http://schemas.openxmlformats.org/officeDocument/2006/relationships/image" Target="../media/image209.tif"/><Relationship Id="rId14" Type="http://schemas.openxmlformats.org/officeDocument/2006/relationships/image" Target="../media/image210.tif"/><Relationship Id="rId15" Type="http://schemas.openxmlformats.org/officeDocument/2006/relationships/image" Target="../media/image211.tif"/><Relationship Id="rId16" Type="http://schemas.openxmlformats.org/officeDocument/2006/relationships/image" Target="../media/image212.tif"/><Relationship Id="rId17" Type="http://schemas.openxmlformats.org/officeDocument/2006/relationships/image" Target="../media/image213.tif"/><Relationship Id="rId18" Type="http://schemas.openxmlformats.org/officeDocument/2006/relationships/image" Target="../media/image214.tif"/><Relationship Id="rId19" Type="http://schemas.openxmlformats.org/officeDocument/2006/relationships/image" Target="../media/image215.tif"/><Relationship Id="rId20" Type="http://schemas.openxmlformats.org/officeDocument/2006/relationships/image" Target="../media/image216.tif"/><Relationship Id="rId21" Type="http://schemas.openxmlformats.org/officeDocument/2006/relationships/image" Target="../media/image217.tif"/><Relationship Id="rId22" Type="http://schemas.openxmlformats.org/officeDocument/2006/relationships/image" Target="../media/image218.tif"/><Relationship Id="rId23" Type="http://schemas.openxmlformats.org/officeDocument/2006/relationships/image" Target="../media/image219.tif"/><Relationship Id="rId24" Type="http://schemas.openxmlformats.org/officeDocument/2006/relationships/image" Target="../media/image220.tif"/><Relationship Id="rId25" Type="http://schemas.openxmlformats.org/officeDocument/2006/relationships/image" Target="../media/image221.tif"/><Relationship Id="rId26" Type="http://schemas.openxmlformats.org/officeDocument/2006/relationships/image" Target="../media/image222.tif"/><Relationship Id="rId27" Type="http://schemas.openxmlformats.org/officeDocument/2006/relationships/image" Target="../media/image223.tif"/><Relationship Id="rId28" Type="http://schemas.openxmlformats.org/officeDocument/2006/relationships/image" Target="../media/image224.tif"/><Relationship Id="rId29" Type="http://schemas.openxmlformats.org/officeDocument/2006/relationships/image" Target="../media/image225.tif"/><Relationship Id="rId30" Type="http://schemas.openxmlformats.org/officeDocument/2006/relationships/image" Target="../media/image226.tif"/><Relationship Id="rId31" Type="http://schemas.openxmlformats.org/officeDocument/2006/relationships/image" Target="../media/image227.tif"/><Relationship Id="rId32" Type="http://schemas.openxmlformats.org/officeDocument/2006/relationships/image" Target="../media/image228.tif"/><Relationship Id="rId33" Type="http://schemas.openxmlformats.org/officeDocument/2006/relationships/image" Target="../media/image229.tif"/><Relationship Id="rId34" Type="http://schemas.openxmlformats.org/officeDocument/2006/relationships/image" Target="../media/image230.tif"/><Relationship Id="rId35" Type="http://schemas.openxmlformats.org/officeDocument/2006/relationships/image" Target="../media/image231.tif"/><Relationship Id="rId36" Type="http://schemas.openxmlformats.org/officeDocument/2006/relationships/image" Target="../media/image232.tif"/><Relationship Id="rId37" Type="http://schemas.openxmlformats.org/officeDocument/2006/relationships/image" Target="../media/image233.tif"/><Relationship Id="rId38" Type="http://schemas.openxmlformats.org/officeDocument/2006/relationships/image" Target="../media/image234.tif"/><Relationship Id="rId39" Type="http://schemas.openxmlformats.org/officeDocument/2006/relationships/image" Target="../media/image235.tif"/><Relationship Id="rId40" Type="http://schemas.openxmlformats.org/officeDocument/2006/relationships/image" Target="../media/image236.tif"/><Relationship Id="rId41" Type="http://schemas.openxmlformats.org/officeDocument/2006/relationships/image" Target="../media/image237.tif"/><Relationship Id="rId42" Type="http://schemas.openxmlformats.org/officeDocument/2006/relationships/image" Target="../media/image238.tif"/><Relationship Id="rId43" Type="http://schemas.openxmlformats.org/officeDocument/2006/relationships/image" Target="../media/image239.tif"/><Relationship Id="rId44" Type="http://schemas.openxmlformats.org/officeDocument/2006/relationships/image" Target="../media/image240.tif"/><Relationship Id="rId45" Type="http://schemas.openxmlformats.org/officeDocument/2006/relationships/image" Target="../media/image241.tif"/><Relationship Id="rId46" Type="http://schemas.openxmlformats.org/officeDocument/2006/relationships/image" Target="../media/image242.tif"/><Relationship Id="rId47" Type="http://schemas.openxmlformats.org/officeDocument/2006/relationships/image" Target="../media/image243.tif"/><Relationship Id="rId48" Type="http://schemas.openxmlformats.org/officeDocument/2006/relationships/image" Target="../media/image244.tif"/><Relationship Id="rId49" Type="http://schemas.openxmlformats.org/officeDocument/2006/relationships/image" Target="../media/image245.tif"/><Relationship Id="rId50" Type="http://schemas.openxmlformats.org/officeDocument/2006/relationships/image" Target="../media/image246.tif"/><Relationship Id="rId51" Type="http://schemas.openxmlformats.org/officeDocument/2006/relationships/image" Target="../media/image247.tif"/><Relationship Id="rId52" Type="http://schemas.openxmlformats.org/officeDocument/2006/relationships/image" Target="../media/image248.tif"/><Relationship Id="rId53" Type="http://schemas.openxmlformats.org/officeDocument/2006/relationships/image" Target="../media/image249.tif"/><Relationship Id="rId54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0.tif"/><Relationship Id="rId2" Type="http://schemas.openxmlformats.org/officeDocument/2006/relationships/image" Target="../media/image251.tif"/><Relationship Id="rId3" Type="http://schemas.openxmlformats.org/officeDocument/2006/relationships/image" Target="../media/image252.tif"/><Relationship Id="rId4" Type="http://schemas.openxmlformats.org/officeDocument/2006/relationships/image" Target="../media/image253.tif"/><Relationship Id="rId5" Type="http://schemas.openxmlformats.org/officeDocument/2006/relationships/image" Target="../media/image254.tif"/><Relationship Id="rId6" Type="http://schemas.openxmlformats.org/officeDocument/2006/relationships/image" Target="../media/image255.tif"/><Relationship Id="rId7" Type="http://schemas.openxmlformats.org/officeDocument/2006/relationships/image" Target="../media/image256.tif"/><Relationship Id="rId8" Type="http://schemas.openxmlformats.org/officeDocument/2006/relationships/image" Target="../media/image257.tif"/><Relationship Id="rId9" Type="http://schemas.openxmlformats.org/officeDocument/2006/relationships/image" Target="../media/image258.tif"/><Relationship Id="rId10" Type="http://schemas.openxmlformats.org/officeDocument/2006/relationships/image" Target="../media/image259.tif"/><Relationship Id="rId11" Type="http://schemas.openxmlformats.org/officeDocument/2006/relationships/image" Target="../media/image260.tif"/><Relationship Id="rId12" Type="http://schemas.openxmlformats.org/officeDocument/2006/relationships/image" Target="../media/image261.tif"/><Relationship Id="rId13" Type="http://schemas.openxmlformats.org/officeDocument/2006/relationships/image" Target="../media/image262.tif"/><Relationship Id="rId14" Type="http://schemas.openxmlformats.org/officeDocument/2006/relationships/image" Target="../media/image263.tif"/><Relationship Id="rId15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4.tif"/><Relationship Id="rId2" Type="http://schemas.openxmlformats.org/officeDocument/2006/relationships/image" Target="../media/image265.tif"/><Relationship Id="rId3" Type="http://schemas.openxmlformats.org/officeDocument/2006/relationships/image" Target="../media/image266.tif"/><Relationship Id="rId4" Type="http://schemas.openxmlformats.org/officeDocument/2006/relationships/image" Target="../media/image267.tif"/><Relationship Id="rId5" Type="http://schemas.openxmlformats.org/officeDocument/2006/relationships/image" Target="../media/image268.tif"/><Relationship Id="rId6" Type="http://schemas.openxmlformats.org/officeDocument/2006/relationships/image" Target="../media/image269.tif"/><Relationship Id="rId7" Type="http://schemas.openxmlformats.org/officeDocument/2006/relationships/image" Target="../media/image270.tif"/><Relationship Id="rId8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1.tif"/><Relationship Id="rId2" Type="http://schemas.openxmlformats.org/officeDocument/2006/relationships/image" Target="../media/image272.tif"/><Relationship Id="rId3" Type="http://schemas.openxmlformats.org/officeDocument/2006/relationships/image" Target="../media/image273.tif"/><Relationship Id="rId4" Type="http://schemas.openxmlformats.org/officeDocument/2006/relationships/image" Target="../media/image274.tif"/><Relationship Id="rId5" Type="http://schemas.openxmlformats.org/officeDocument/2006/relationships/image" Target="../media/image275.tif"/><Relationship Id="rId6" Type="http://schemas.openxmlformats.org/officeDocument/2006/relationships/image" Target="../media/image276.tif"/><Relationship Id="rId7" Type="http://schemas.openxmlformats.org/officeDocument/2006/relationships/image" Target="../media/image277.tif"/><Relationship Id="rId8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8.png"/><Relationship Id="rId2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9.png"/><Relationship Id="rId2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0.png"/><Relationship Id="rId2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1.png"/><Relationship Id="rId2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2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83.png"/><Relationship Id="rId2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84.png"/><Relationship Id="rId2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5.png"/><Relationship Id="rId2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86.png"/><Relationship Id="rId2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87.png"/><Relationship Id="rId2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88.png"/><Relationship Id="rId2" Type="http://schemas.openxmlformats.org/officeDocument/2006/relationships/slideLayout" Target="../slideLayouts/slideLayout3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9.png"/><Relationship Id="rId2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90.png"/><Relationship Id="rId2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91.png"/><Relationship Id="rId2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tif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Relationship Id="rId8" Type="http://schemas.openxmlformats.org/officeDocument/2006/relationships/image" Target="../media/image10.tif"/><Relationship Id="rId9" Type="http://schemas.openxmlformats.org/officeDocument/2006/relationships/image" Target="../media/image11.tif"/><Relationship Id="rId10" Type="http://schemas.openxmlformats.org/officeDocument/2006/relationships/image" Target="../media/image12.tif"/><Relationship Id="rId11" Type="http://schemas.openxmlformats.org/officeDocument/2006/relationships/image" Target="../media/image13.tif"/><Relationship Id="rId12" Type="http://schemas.openxmlformats.org/officeDocument/2006/relationships/image" Target="../media/image14.tif"/><Relationship Id="rId13" Type="http://schemas.openxmlformats.org/officeDocument/2006/relationships/image" Target="../media/image15.tif"/><Relationship Id="rId14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3.png"/><Relationship Id="rId2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94.png"/><Relationship Id="rId2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295.png"/><Relationship Id="rId2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96.png"/><Relationship Id="rId2" Type="http://schemas.openxmlformats.org/officeDocument/2006/relationships/slideLayout" Target="../slideLayouts/slideLayout3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97.png"/><Relationship Id="rId2" Type="http://schemas.openxmlformats.org/officeDocument/2006/relationships/slideLayout" Target="../slideLayouts/slideLayout3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98.png"/><Relationship Id="rId2" Type="http://schemas.openxmlformats.org/officeDocument/2006/relationships/slideLayout" Target="../slideLayouts/slideLayout3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99.png"/><Relationship Id="rId2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00.png"/><Relationship Id="rId2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01.png"/><Relationship Id="rId2" Type="http://schemas.openxmlformats.org/officeDocument/2006/relationships/slideLayout" Target="../slideLayouts/slideLayout3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02.png"/><Relationship Id="rId2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omments" Target="../comments/commen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303.png"/><Relationship Id="rId2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04.png"/><Relationship Id="rId2" Type="http://schemas.openxmlformats.org/officeDocument/2006/relationships/slideLayout" Target="../slideLayouts/slideLayout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05.tif"/><Relationship Id="rId2" Type="http://schemas.openxmlformats.org/officeDocument/2006/relationships/image" Target="../media/image306.tif"/><Relationship Id="rId3" Type="http://schemas.openxmlformats.org/officeDocument/2006/relationships/image" Target="../media/image307.tif"/><Relationship Id="rId4" Type="http://schemas.openxmlformats.org/officeDocument/2006/relationships/image" Target="../media/image308.tif"/><Relationship Id="rId5" Type="http://schemas.openxmlformats.org/officeDocument/2006/relationships/image" Target="../media/image309.tif"/><Relationship Id="rId6" Type="http://schemas.openxmlformats.org/officeDocument/2006/relationships/image" Target="../media/image310.tif"/><Relationship Id="rId7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311.png"/><Relationship Id="rId2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312.png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slideLayout" Target="../slideLayouts/slideLayout5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315.png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slideLayout" Target="../slideLayouts/slideLayout5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318.png"/><Relationship Id="rId2" Type="http://schemas.openxmlformats.org/officeDocument/2006/relationships/slideLayout" Target="../slideLayouts/slideLayout5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slideLayout" Target="../slideLayouts/slideLayout1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26.tif"/><Relationship Id="rId5" Type="http://schemas.openxmlformats.org/officeDocument/2006/relationships/image" Target="../media/image27.tif"/><Relationship Id="rId6" Type="http://schemas.openxmlformats.org/officeDocument/2006/relationships/image" Target="../media/image28.tif"/><Relationship Id="rId7" Type="http://schemas.openxmlformats.org/officeDocument/2006/relationships/image" Target="../media/image29.tif"/><Relationship Id="rId8" Type="http://schemas.openxmlformats.org/officeDocument/2006/relationships/image" Target="../media/image30.tif"/><Relationship Id="rId9" Type="http://schemas.openxmlformats.org/officeDocument/2006/relationships/image" Target="../media/image31.tif"/><Relationship Id="rId10" Type="http://schemas.openxmlformats.org/officeDocument/2006/relationships/image" Target="../media/image32.tif"/><Relationship Id="rId11" Type="http://schemas.openxmlformats.org/officeDocument/2006/relationships/image" Target="../media/image33.tif"/><Relationship Id="rId12" Type="http://schemas.openxmlformats.org/officeDocument/2006/relationships/image" Target="../media/image34.tif"/><Relationship Id="rId13" Type="http://schemas.openxmlformats.org/officeDocument/2006/relationships/image" Target="../media/image35.tif"/><Relationship Id="rId14" Type="http://schemas.openxmlformats.org/officeDocument/2006/relationships/image" Target="../media/image36.tif"/><Relationship Id="rId15" Type="http://schemas.openxmlformats.org/officeDocument/2006/relationships/image" Target="../media/image37.tif"/><Relationship Id="rId16" Type="http://schemas.openxmlformats.org/officeDocument/2006/relationships/image" Target="../media/image38.tif"/><Relationship Id="rId17" Type="http://schemas.openxmlformats.org/officeDocument/2006/relationships/image" Target="../media/image39.tif"/><Relationship Id="rId18" Type="http://schemas.openxmlformats.org/officeDocument/2006/relationships/image" Target="../media/image40.tif"/><Relationship Id="rId19" Type="http://schemas.openxmlformats.org/officeDocument/2006/relationships/image" Target="../media/image41.tif"/><Relationship Id="rId20" Type="http://schemas.openxmlformats.org/officeDocument/2006/relationships/image" Target="../media/image42.tif"/><Relationship Id="rId21" Type="http://schemas.openxmlformats.org/officeDocument/2006/relationships/image" Target="../media/image43.tif"/><Relationship Id="rId22" Type="http://schemas.openxmlformats.org/officeDocument/2006/relationships/image" Target="../media/image44.tif"/><Relationship Id="rId23" Type="http://schemas.openxmlformats.org/officeDocument/2006/relationships/image" Target="../media/image45.tif"/><Relationship Id="rId24" Type="http://schemas.openxmlformats.org/officeDocument/2006/relationships/image" Target="../media/image46.tif"/><Relationship Id="rId25" Type="http://schemas.openxmlformats.org/officeDocument/2006/relationships/image" Target="../media/image47.tif"/><Relationship Id="rId26" Type="http://schemas.openxmlformats.org/officeDocument/2006/relationships/image" Target="../media/image48.tif"/><Relationship Id="rId27" Type="http://schemas.openxmlformats.org/officeDocument/2006/relationships/image" Target="../media/image49.tif"/><Relationship Id="rId28" Type="http://schemas.openxmlformats.org/officeDocument/2006/relationships/image" Target="../media/image50.tif"/><Relationship Id="rId29" Type="http://schemas.openxmlformats.org/officeDocument/2006/relationships/image" Target="../media/image51.tif"/><Relationship Id="rId30" Type="http://schemas.openxmlformats.org/officeDocument/2006/relationships/image" Target="../media/image52.tif"/><Relationship Id="rId31" Type="http://schemas.openxmlformats.org/officeDocument/2006/relationships/image" Target="../media/image53.tif"/><Relationship Id="rId32" Type="http://schemas.openxmlformats.org/officeDocument/2006/relationships/image" Target="../media/image54.tif"/><Relationship Id="rId33" Type="http://schemas.openxmlformats.org/officeDocument/2006/relationships/image" Target="../media/image55.tif"/><Relationship Id="rId34" Type="http://schemas.openxmlformats.org/officeDocument/2006/relationships/image" Target="../media/image56.tif"/><Relationship Id="rId35" Type="http://schemas.openxmlformats.org/officeDocument/2006/relationships/image" Target="../media/image57.tif"/><Relationship Id="rId36" Type="http://schemas.openxmlformats.org/officeDocument/2006/relationships/image" Target="../media/image58.tif"/><Relationship Id="rId37" Type="http://schemas.openxmlformats.org/officeDocument/2006/relationships/image" Target="../media/image59.tif"/><Relationship Id="rId38" Type="http://schemas.openxmlformats.org/officeDocument/2006/relationships/image" Target="../media/image60.tif"/><Relationship Id="rId39" Type="http://schemas.openxmlformats.org/officeDocument/2006/relationships/image" Target="../media/image61.tif"/><Relationship Id="rId40" Type="http://schemas.openxmlformats.org/officeDocument/2006/relationships/image" Target="../media/image62.tif"/><Relationship Id="rId41" Type="http://schemas.openxmlformats.org/officeDocument/2006/relationships/image" Target="../media/image63.tif"/><Relationship Id="rId42" Type="http://schemas.openxmlformats.org/officeDocument/2006/relationships/image" Target="../media/image64.tif"/><Relationship Id="rId43" Type="http://schemas.openxmlformats.org/officeDocument/2006/relationships/image" Target="../media/image65.tif"/><Relationship Id="rId44" Type="http://schemas.openxmlformats.org/officeDocument/2006/relationships/image" Target="../media/image66.tif"/><Relationship Id="rId45" Type="http://schemas.openxmlformats.org/officeDocument/2006/relationships/image" Target="../media/image67.tif"/><Relationship Id="rId46" Type="http://schemas.openxmlformats.org/officeDocument/2006/relationships/image" Target="../media/image68.tif"/><Relationship Id="rId47" Type="http://schemas.openxmlformats.org/officeDocument/2006/relationships/image" Target="../media/image69.tif"/><Relationship Id="rId48" Type="http://schemas.openxmlformats.org/officeDocument/2006/relationships/image" Target="../media/image70.tif"/><Relationship Id="rId49" Type="http://schemas.openxmlformats.org/officeDocument/2006/relationships/image" Target="../media/image71.tif"/><Relationship Id="rId50" Type="http://schemas.openxmlformats.org/officeDocument/2006/relationships/image" Target="../media/image72.tif"/><Relationship Id="rId51" Type="http://schemas.openxmlformats.org/officeDocument/2006/relationships/image" Target="../media/image73.tif"/><Relationship Id="rId52" Type="http://schemas.openxmlformats.org/officeDocument/2006/relationships/image" Target="../media/image74.tif"/><Relationship Id="rId53" Type="http://schemas.openxmlformats.org/officeDocument/2006/relationships/image" Target="../media/image75.tif"/><Relationship Id="rId54" Type="http://schemas.openxmlformats.org/officeDocument/2006/relationships/image" Target="../media/image76.tif"/><Relationship Id="rId55" Type="http://schemas.openxmlformats.org/officeDocument/2006/relationships/image" Target="../media/image77.tif"/><Relationship Id="rId56" Type="http://schemas.openxmlformats.org/officeDocument/2006/relationships/image" Target="../media/image78.tif"/><Relationship Id="rId57" Type="http://schemas.openxmlformats.org/officeDocument/2006/relationships/image" Target="../media/image79.tif"/><Relationship Id="rId58" Type="http://schemas.openxmlformats.org/officeDocument/2006/relationships/image" Target="../media/image80.tif"/><Relationship Id="rId59" Type="http://schemas.openxmlformats.org/officeDocument/2006/relationships/image" Target="../media/image81.tif"/><Relationship Id="rId60" Type="http://schemas.openxmlformats.org/officeDocument/2006/relationships/image" Target="../media/image82.tif"/><Relationship Id="rId61" Type="http://schemas.openxmlformats.org/officeDocument/2006/relationships/image" Target="../media/image83.tif"/><Relationship Id="rId62" Type="http://schemas.openxmlformats.org/officeDocument/2006/relationships/image" Target="../media/image84.tif"/><Relationship Id="rId63" Type="http://schemas.openxmlformats.org/officeDocument/2006/relationships/image" Target="../media/image85.tif"/><Relationship Id="rId64" Type="http://schemas.openxmlformats.org/officeDocument/2006/relationships/image" Target="../media/image86.tif"/><Relationship Id="rId65" Type="http://schemas.openxmlformats.org/officeDocument/2006/relationships/image" Target="../media/image87.tif"/><Relationship Id="rId66" Type="http://schemas.openxmlformats.org/officeDocument/2006/relationships/image" Target="../media/image88.tif"/><Relationship Id="rId67" Type="http://schemas.openxmlformats.org/officeDocument/2006/relationships/image" Target="../media/image89.tif"/><Relationship Id="rId68" Type="http://schemas.openxmlformats.org/officeDocument/2006/relationships/image" Target="../media/image90.tif"/><Relationship Id="rId69" Type="http://schemas.openxmlformats.org/officeDocument/2006/relationships/image" Target="../media/image91.tif"/><Relationship Id="rId70" Type="http://schemas.openxmlformats.org/officeDocument/2006/relationships/image" Target="../media/image92.tif"/><Relationship Id="rId71" Type="http://schemas.openxmlformats.org/officeDocument/2006/relationships/image" Target="../media/image93.tif"/><Relationship Id="rId72" Type="http://schemas.openxmlformats.org/officeDocument/2006/relationships/image" Target="../media/image94.tif"/><Relationship Id="rId73" Type="http://schemas.openxmlformats.org/officeDocument/2006/relationships/image" Target="../media/image95.tif"/><Relationship Id="rId74" Type="http://schemas.openxmlformats.org/officeDocument/2006/relationships/image" Target="../media/image96.tif"/><Relationship Id="rId75" Type="http://schemas.openxmlformats.org/officeDocument/2006/relationships/image" Target="../media/image97.tif"/><Relationship Id="rId76" Type="http://schemas.openxmlformats.org/officeDocument/2006/relationships/image" Target="../media/image98.tif"/><Relationship Id="rId77" Type="http://schemas.openxmlformats.org/officeDocument/2006/relationships/image" Target="../media/image99.tif"/><Relationship Id="rId78" Type="http://schemas.openxmlformats.org/officeDocument/2006/relationships/image" Target="../media/image100.tif"/><Relationship Id="rId79" Type="http://schemas.openxmlformats.org/officeDocument/2006/relationships/image" Target="../media/image101.tif"/><Relationship Id="rId80" Type="http://schemas.openxmlformats.org/officeDocument/2006/relationships/image" Target="../media/image102.tif"/><Relationship Id="rId81" Type="http://schemas.openxmlformats.org/officeDocument/2006/relationships/image" Target="../media/image103.tif"/><Relationship Id="rId82" Type="http://schemas.openxmlformats.org/officeDocument/2006/relationships/image" Target="../media/image104.tif"/><Relationship Id="rId83" Type="http://schemas.openxmlformats.org/officeDocument/2006/relationships/image" Target="../media/image105.tif"/><Relationship Id="rId84" Type="http://schemas.openxmlformats.org/officeDocument/2006/relationships/image" Target="../media/image106.tif"/><Relationship Id="rId85" Type="http://schemas.openxmlformats.org/officeDocument/2006/relationships/image" Target="../media/image107.tif"/><Relationship Id="rId86" Type="http://schemas.openxmlformats.org/officeDocument/2006/relationships/image" Target="../media/image108.tif"/><Relationship Id="rId87" Type="http://schemas.openxmlformats.org/officeDocument/2006/relationships/image" Target="../media/image109.tif"/><Relationship Id="rId88" Type="http://schemas.openxmlformats.org/officeDocument/2006/relationships/image" Target="../media/image110.tif"/><Relationship Id="rId89" Type="http://schemas.openxmlformats.org/officeDocument/2006/relationships/image" Target="../media/image111.tif"/><Relationship Id="rId90" Type="http://schemas.openxmlformats.org/officeDocument/2006/relationships/image" Target="../media/image112.tif"/><Relationship Id="rId91" Type="http://schemas.openxmlformats.org/officeDocument/2006/relationships/image" Target="../media/image113.tif"/><Relationship Id="rId92" Type="http://schemas.openxmlformats.org/officeDocument/2006/relationships/image" Target="../media/image114.tif"/><Relationship Id="rId93" Type="http://schemas.openxmlformats.org/officeDocument/2006/relationships/image" Target="../media/image115.tif"/><Relationship Id="rId94" Type="http://schemas.openxmlformats.org/officeDocument/2006/relationships/image" Target="../media/image116.tif"/><Relationship Id="rId95" Type="http://schemas.openxmlformats.org/officeDocument/2006/relationships/image" Target="../media/image117.png"/><Relationship Id="rId96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8.tif"/><Relationship Id="rId2" Type="http://schemas.openxmlformats.org/officeDocument/2006/relationships/image" Target="../media/image119.tif"/><Relationship Id="rId3" Type="http://schemas.openxmlformats.org/officeDocument/2006/relationships/image" Target="../media/image120.tif"/><Relationship Id="rId4" Type="http://schemas.openxmlformats.org/officeDocument/2006/relationships/image" Target="../media/image121.tif"/><Relationship Id="rId5" Type="http://schemas.openxmlformats.org/officeDocument/2006/relationships/image" Target="../media/image122.tif"/><Relationship Id="rId6" Type="http://schemas.openxmlformats.org/officeDocument/2006/relationships/image" Target="../media/image123.tif"/><Relationship Id="rId7" Type="http://schemas.openxmlformats.org/officeDocument/2006/relationships/image" Target="../media/image124.tif"/><Relationship Id="rId8" Type="http://schemas.openxmlformats.org/officeDocument/2006/relationships/image" Target="../media/image125.tif"/><Relationship Id="rId9" Type="http://schemas.openxmlformats.org/officeDocument/2006/relationships/image" Target="../media/image126.tif"/><Relationship Id="rId10" Type="http://schemas.openxmlformats.org/officeDocument/2006/relationships/image" Target="../media/image127.tif"/><Relationship Id="rId11" Type="http://schemas.openxmlformats.org/officeDocument/2006/relationships/image" Target="../media/image128.tif"/><Relationship Id="rId12" Type="http://schemas.openxmlformats.org/officeDocument/2006/relationships/image" Target="../media/image129.tif"/><Relationship Id="rId13" Type="http://schemas.openxmlformats.org/officeDocument/2006/relationships/image" Target="../media/image130.tif"/><Relationship Id="rId14" Type="http://schemas.openxmlformats.org/officeDocument/2006/relationships/image" Target="../media/image131.tif"/><Relationship Id="rId15" Type="http://schemas.openxmlformats.org/officeDocument/2006/relationships/image" Target="../media/image132.tif"/><Relationship Id="rId16" Type="http://schemas.openxmlformats.org/officeDocument/2006/relationships/image" Target="../media/image133.tif"/><Relationship Id="rId17" Type="http://schemas.openxmlformats.org/officeDocument/2006/relationships/image" Target="../media/image134.tif"/><Relationship Id="rId18" Type="http://schemas.openxmlformats.org/officeDocument/2006/relationships/image" Target="../media/image135.tif"/><Relationship Id="rId19" Type="http://schemas.openxmlformats.org/officeDocument/2006/relationships/image" Target="../media/image136.tif"/><Relationship Id="rId20" Type="http://schemas.openxmlformats.org/officeDocument/2006/relationships/image" Target="../media/image137.tif"/><Relationship Id="rId21" Type="http://schemas.openxmlformats.org/officeDocument/2006/relationships/image" Target="../media/image138.tif"/><Relationship Id="rId22" Type="http://schemas.openxmlformats.org/officeDocument/2006/relationships/image" Target="../media/image139.tif"/><Relationship Id="rId23" Type="http://schemas.openxmlformats.org/officeDocument/2006/relationships/image" Target="../media/image140.tif"/><Relationship Id="rId24" Type="http://schemas.openxmlformats.org/officeDocument/2006/relationships/image" Target="../media/image141.tif"/><Relationship Id="rId25" Type="http://schemas.openxmlformats.org/officeDocument/2006/relationships/image" Target="../media/image142.tif"/><Relationship Id="rId26" Type="http://schemas.openxmlformats.org/officeDocument/2006/relationships/image" Target="../media/image143.tif"/><Relationship Id="rId27" Type="http://schemas.openxmlformats.org/officeDocument/2006/relationships/image" Target="../media/image144.tif"/><Relationship Id="rId28" Type="http://schemas.openxmlformats.org/officeDocument/2006/relationships/image" Target="../media/image145.tif"/><Relationship Id="rId29" Type="http://schemas.openxmlformats.org/officeDocument/2006/relationships/image" Target="../media/image146.tif"/><Relationship Id="rId30" Type="http://schemas.openxmlformats.org/officeDocument/2006/relationships/image" Target="../media/image147.tif"/><Relationship Id="rId31" Type="http://schemas.openxmlformats.org/officeDocument/2006/relationships/image" Target="../media/image148.tif"/><Relationship Id="rId32" Type="http://schemas.openxmlformats.org/officeDocument/2006/relationships/image" Target="../media/image149.tif"/><Relationship Id="rId33" Type="http://schemas.openxmlformats.org/officeDocument/2006/relationships/image" Target="../media/image150.tif"/><Relationship Id="rId34" Type="http://schemas.openxmlformats.org/officeDocument/2006/relationships/image" Target="../media/image151.tif"/><Relationship Id="rId35" Type="http://schemas.openxmlformats.org/officeDocument/2006/relationships/image" Target="../media/image152.tif"/><Relationship Id="rId36" Type="http://schemas.openxmlformats.org/officeDocument/2006/relationships/image" Target="../media/image153.tif"/><Relationship Id="rId37" Type="http://schemas.openxmlformats.org/officeDocument/2006/relationships/image" Target="../media/image154.tif"/><Relationship Id="rId38" Type="http://schemas.openxmlformats.org/officeDocument/2006/relationships/image" Target="../media/image155.tif"/><Relationship Id="rId39" Type="http://schemas.openxmlformats.org/officeDocument/2006/relationships/image" Target="../media/image156.tif"/><Relationship Id="rId40" Type="http://schemas.openxmlformats.org/officeDocument/2006/relationships/image" Target="../media/image157.tif"/><Relationship Id="rId41" Type="http://schemas.openxmlformats.org/officeDocument/2006/relationships/image" Target="../media/image158.tif"/><Relationship Id="rId42" Type="http://schemas.openxmlformats.org/officeDocument/2006/relationships/image" Target="../media/image159.tif"/><Relationship Id="rId43" Type="http://schemas.openxmlformats.org/officeDocument/2006/relationships/image" Target="../media/image160.tif"/><Relationship Id="rId44" Type="http://schemas.openxmlformats.org/officeDocument/2006/relationships/image" Target="../media/image161.tif"/><Relationship Id="rId45" Type="http://schemas.openxmlformats.org/officeDocument/2006/relationships/image" Target="../media/image162.tif"/><Relationship Id="rId46" Type="http://schemas.openxmlformats.org/officeDocument/2006/relationships/image" Target="../media/image163.tif"/><Relationship Id="rId47" Type="http://schemas.openxmlformats.org/officeDocument/2006/relationships/image" Target="../media/image164.tif"/><Relationship Id="rId48" Type="http://schemas.openxmlformats.org/officeDocument/2006/relationships/image" Target="../media/image165.tif"/><Relationship Id="rId49" Type="http://schemas.openxmlformats.org/officeDocument/2006/relationships/image" Target="../media/image166.tif"/><Relationship Id="rId50" Type="http://schemas.openxmlformats.org/officeDocument/2006/relationships/image" Target="../media/image167.tif"/><Relationship Id="rId51" Type="http://schemas.openxmlformats.org/officeDocument/2006/relationships/image" Target="../media/image168.tif"/><Relationship Id="rId52" Type="http://schemas.openxmlformats.org/officeDocument/2006/relationships/image" Target="../media/image169.tif"/><Relationship Id="rId53" Type="http://schemas.openxmlformats.org/officeDocument/2006/relationships/image" Target="../media/image170.tif"/><Relationship Id="rId54" Type="http://schemas.openxmlformats.org/officeDocument/2006/relationships/image" Target="../media/image171.tif"/><Relationship Id="rId55" Type="http://schemas.openxmlformats.org/officeDocument/2006/relationships/image" Target="../media/image172.tif"/><Relationship Id="rId56" Type="http://schemas.openxmlformats.org/officeDocument/2006/relationships/image" Target="../media/image173.tif"/><Relationship Id="rId57" Type="http://schemas.openxmlformats.org/officeDocument/2006/relationships/image" Target="../media/image174.tif"/><Relationship Id="rId58" Type="http://schemas.openxmlformats.org/officeDocument/2006/relationships/image" Target="../media/image175.tif"/><Relationship Id="rId59" Type="http://schemas.openxmlformats.org/officeDocument/2006/relationships/image" Target="../media/image176.tif"/><Relationship Id="rId60" Type="http://schemas.openxmlformats.org/officeDocument/2006/relationships/image" Target="../media/image177.tif"/><Relationship Id="rId61" Type="http://schemas.openxmlformats.org/officeDocument/2006/relationships/image" Target="../media/image178.tif"/><Relationship Id="rId62" Type="http://schemas.openxmlformats.org/officeDocument/2006/relationships/image" Target="../media/image179.tif"/><Relationship Id="rId63" Type="http://schemas.openxmlformats.org/officeDocument/2006/relationships/image" Target="../media/image180.tif"/><Relationship Id="rId64" Type="http://schemas.openxmlformats.org/officeDocument/2006/relationships/image" Target="../media/image181.tif"/><Relationship Id="rId65" Type="http://schemas.openxmlformats.org/officeDocument/2006/relationships/image" Target="../media/image182.tif"/><Relationship Id="rId66" Type="http://schemas.openxmlformats.org/officeDocument/2006/relationships/image" Target="../media/image183.tif"/><Relationship Id="rId67" Type="http://schemas.openxmlformats.org/officeDocument/2006/relationships/image" Target="../media/image184.tif"/><Relationship Id="rId68" Type="http://schemas.openxmlformats.org/officeDocument/2006/relationships/image" Target="../media/image185.tif"/><Relationship Id="rId69" Type="http://schemas.openxmlformats.org/officeDocument/2006/relationships/image" Target="../media/image186.tif"/><Relationship Id="rId70" Type="http://schemas.openxmlformats.org/officeDocument/2006/relationships/image" Target="../media/image187.tif"/><Relationship Id="rId71" Type="http://schemas.openxmlformats.org/officeDocument/2006/relationships/image" Target="../media/image188.tif"/><Relationship Id="rId72" Type="http://schemas.openxmlformats.org/officeDocument/2006/relationships/image" Target="../media/image189.tif"/><Relationship Id="rId73" Type="http://schemas.openxmlformats.org/officeDocument/2006/relationships/image" Target="../media/image190.tif"/><Relationship Id="rId74" Type="http://schemas.openxmlformats.org/officeDocument/2006/relationships/image" Target="../media/image191.tif"/><Relationship Id="rId75" Type="http://schemas.openxmlformats.org/officeDocument/2006/relationships/image" Target="../media/image192.tif"/><Relationship Id="rId76" Type="http://schemas.openxmlformats.org/officeDocument/2006/relationships/image" Target="../media/image193.tif"/><Relationship Id="rId77" Type="http://schemas.openxmlformats.org/officeDocument/2006/relationships/image" Target="../media/image194.tif"/><Relationship Id="rId78" Type="http://schemas.openxmlformats.org/officeDocument/2006/relationships/image" Target="../media/image195.tif"/><Relationship Id="rId79" Type="http://schemas.openxmlformats.org/officeDocument/2006/relationships/image" Target="../media/image196.tif"/><Relationship Id="rId80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/>
          <p:nvPr/>
        </p:nvPicPr>
        <p:blipFill>
          <a:blip r:embed="rId1"/>
          <a:stretch/>
        </p:blipFill>
        <p:spPr>
          <a:xfrm>
            <a:off x="-819000" y="-5040"/>
            <a:ext cx="14642280" cy="9763560"/>
          </a:xfrm>
          <a:prstGeom prst="rect">
            <a:avLst/>
          </a:prstGeom>
          <a:ln w="12600">
            <a:noFill/>
          </a:ln>
        </p:spPr>
      </p:pic>
      <p:sp>
        <p:nvSpPr>
          <p:cNvPr id="246" name="TextShape 1"/>
          <p:cNvSpPr txBox="1"/>
          <p:nvPr/>
        </p:nvSpPr>
        <p:spPr>
          <a:xfrm rot="10800000">
            <a:off x="406440" y="6140520"/>
            <a:ext cx="12191760" cy="360"/>
          </a:xfrm>
          <a:prstGeom prst="rect">
            <a:avLst/>
          </a:prstGeom>
          <a:noFill/>
          <a:ln w="38160">
            <a:solidFill>
              <a:srgbClr val="fdcb56"/>
            </a:solidFill>
            <a:miter/>
          </a:ln>
        </p:spPr>
        <p:txBody>
          <a:bodyPr lIns="50760" rIns="50760" tIns="50760" bIns="50760" anchor="ctr">
            <a:no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406440" y="6426360"/>
            <a:ext cx="12191760" cy="2704680"/>
          </a:xfrm>
          <a:prstGeom prst="rect">
            <a:avLst/>
          </a:prstGeom>
          <a:solidFill>
            <a:srgbClr val="000000">
              <a:alpha val="30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ê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1224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8" name="TextShape 3"/>
          <p:cNvSpPr txBox="1"/>
          <p:nvPr/>
        </p:nvSpPr>
        <p:spPr>
          <a:xfrm>
            <a:off x="406440" y="4267080"/>
            <a:ext cx="12191760" cy="1802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MAC 425 / 5739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265680" y="928080"/>
            <a:ext cx="1313100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9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busca não-determinística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6546240" y="178200"/>
            <a:ext cx="6235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Akta Manniskor [Real Humans] (2012-2014)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Image" descr="Image"/>
          <p:cNvPicPr/>
          <p:nvPr/>
        </p:nvPicPr>
        <p:blipFill>
          <a:blip r:embed="rId1"/>
          <a:stretch/>
        </p:blipFill>
        <p:spPr>
          <a:xfrm>
            <a:off x="10248120" y="7614360"/>
            <a:ext cx="812520" cy="812520"/>
          </a:xfrm>
          <a:prstGeom prst="rect">
            <a:avLst/>
          </a:prstGeom>
          <a:ln w="12600">
            <a:noFill/>
          </a:ln>
        </p:spPr>
      </p:pic>
      <p:sp>
        <p:nvSpPr>
          <p:cNvPr id="580" name="TextShape 1"/>
          <p:cNvSpPr txBox="1"/>
          <p:nvPr/>
        </p:nvSpPr>
        <p:spPr>
          <a:xfrm>
            <a:off x="406440" y="1905120"/>
            <a:ext cx="6306120" cy="50943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Salas conectadas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Agente se move às salas adjacentes e atira flechas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coletar ouros evitando encontrar Wumpus e cair em poços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Agente observa apenas sala atual e percepções sobre salas vizinhas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8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 mundo de Wumpus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82" name="CustomShape 3"/>
          <p:cNvSpPr/>
          <p:nvPr/>
        </p:nvSpPr>
        <p:spPr>
          <a:xfrm>
            <a:off x="8549640" y="9385920"/>
            <a:ext cx="4299840" cy="30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3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http://thiagodnf.github.io/wumpus-world-simulator/</a:t>
            </a:r>
            <a:endParaRPr b="0" lang="pt-BR" sz="1300" spc="-1" strike="noStrike">
              <a:latin typeface="Arial"/>
            </a:endParaRPr>
          </a:p>
        </p:txBody>
      </p:sp>
      <p:pic>
        <p:nvPicPr>
          <p:cNvPr id="583" name="Image" descr="Image"/>
          <p:cNvPicPr/>
          <p:nvPr/>
        </p:nvPicPr>
        <p:blipFill>
          <a:blip r:embed="rId2"/>
          <a:stretch/>
        </p:blipFill>
        <p:spPr>
          <a:xfrm>
            <a:off x="9208440" y="568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4" name="Image" descr="Image"/>
          <p:cNvPicPr/>
          <p:nvPr/>
        </p:nvPicPr>
        <p:blipFill>
          <a:blip r:embed="rId3"/>
          <a:stretch/>
        </p:blipFill>
        <p:spPr>
          <a:xfrm>
            <a:off x="10035720" y="568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5" name="Image" descr="Image"/>
          <p:cNvPicPr/>
          <p:nvPr/>
        </p:nvPicPr>
        <p:blipFill>
          <a:blip r:embed="rId4"/>
          <a:stretch/>
        </p:blipFill>
        <p:spPr>
          <a:xfrm>
            <a:off x="8381160" y="568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6" name="Image" descr="Image"/>
          <p:cNvPicPr/>
          <p:nvPr/>
        </p:nvPicPr>
        <p:blipFill>
          <a:blip r:embed="rId5"/>
          <a:stretch/>
        </p:blipFill>
        <p:spPr>
          <a:xfrm>
            <a:off x="10863000" y="568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7" name="Image" descr="Image"/>
          <p:cNvPicPr/>
          <p:nvPr/>
        </p:nvPicPr>
        <p:blipFill>
          <a:blip r:embed="rId6"/>
          <a:stretch/>
        </p:blipFill>
        <p:spPr>
          <a:xfrm>
            <a:off x="8381160" y="1389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8" name="Image" descr="Image"/>
          <p:cNvPicPr/>
          <p:nvPr/>
        </p:nvPicPr>
        <p:blipFill>
          <a:blip r:embed="rId7"/>
          <a:stretch/>
        </p:blipFill>
        <p:spPr>
          <a:xfrm>
            <a:off x="9208440" y="1389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89" name="Image" descr="Image"/>
          <p:cNvPicPr/>
          <p:nvPr/>
        </p:nvPicPr>
        <p:blipFill>
          <a:blip r:embed="rId8"/>
          <a:stretch/>
        </p:blipFill>
        <p:spPr>
          <a:xfrm>
            <a:off x="10035720" y="1389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0" name="Image" descr="Image"/>
          <p:cNvPicPr/>
          <p:nvPr/>
        </p:nvPicPr>
        <p:blipFill>
          <a:blip r:embed="rId9"/>
          <a:stretch/>
        </p:blipFill>
        <p:spPr>
          <a:xfrm>
            <a:off x="10863000" y="1389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1" name="Image" descr="Image"/>
          <p:cNvPicPr/>
          <p:nvPr/>
        </p:nvPicPr>
        <p:blipFill>
          <a:blip r:embed="rId10"/>
          <a:stretch/>
        </p:blipFill>
        <p:spPr>
          <a:xfrm>
            <a:off x="8381160" y="220428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2" name="Image" descr="Image"/>
          <p:cNvPicPr/>
          <p:nvPr/>
        </p:nvPicPr>
        <p:blipFill>
          <a:blip r:embed="rId11"/>
          <a:stretch/>
        </p:blipFill>
        <p:spPr>
          <a:xfrm>
            <a:off x="9208440" y="220428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3" name="Image" descr="Image"/>
          <p:cNvPicPr/>
          <p:nvPr/>
        </p:nvPicPr>
        <p:blipFill>
          <a:blip r:embed="rId12"/>
          <a:stretch/>
        </p:blipFill>
        <p:spPr>
          <a:xfrm>
            <a:off x="10035720" y="220428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4" name="Image" descr="Image"/>
          <p:cNvPicPr/>
          <p:nvPr/>
        </p:nvPicPr>
        <p:blipFill>
          <a:blip r:embed="rId13"/>
          <a:stretch/>
        </p:blipFill>
        <p:spPr>
          <a:xfrm>
            <a:off x="10863000" y="220428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5" name="Image" descr="Image"/>
          <p:cNvPicPr/>
          <p:nvPr/>
        </p:nvPicPr>
        <p:blipFill>
          <a:blip r:embed="rId14"/>
          <a:stretch/>
        </p:blipFill>
        <p:spPr>
          <a:xfrm>
            <a:off x="8381160" y="56232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6" name="Image" descr="Image"/>
          <p:cNvPicPr/>
          <p:nvPr/>
        </p:nvPicPr>
        <p:blipFill>
          <a:blip r:embed="rId15"/>
          <a:stretch/>
        </p:blipFill>
        <p:spPr>
          <a:xfrm>
            <a:off x="9261360" y="37677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7" name="Image" descr="Image"/>
          <p:cNvPicPr/>
          <p:nvPr/>
        </p:nvPicPr>
        <p:blipFill>
          <a:blip r:embed="rId16"/>
          <a:stretch/>
        </p:blipFill>
        <p:spPr>
          <a:xfrm>
            <a:off x="10076040" y="37677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8" name="Image" descr="Image"/>
          <p:cNvPicPr/>
          <p:nvPr/>
        </p:nvPicPr>
        <p:blipFill>
          <a:blip r:embed="rId17"/>
          <a:stretch/>
        </p:blipFill>
        <p:spPr>
          <a:xfrm>
            <a:off x="8434080" y="37677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599" name="Image" descr="Image"/>
          <p:cNvPicPr/>
          <p:nvPr/>
        </p:nvPicPr>
        <p:blipFill>
          <a:blip r:embed="rId18"/>
          <a:stretch/>
        </p:blipFill>
        <p:spPr>
          <a:xfrm>
            <a:off x="10903320" y="37677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0" name="Image" descr="Image"/>
          <p:cNvPicPr/>
          <p:nvPr/>
        </p:nvPicPr>
        <p:blipFill>
          <a:blip r:embed="rId19"/>
          <a:stretch/>
        </p:blipFill>
        <p:spPr>
          <a:xfrm>
            <a:off x="9261360" y="458892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1" name="Image" descr="Image"/>
          <p:cNvPicPr/>
          <p:nvPr/>
        </p:nvPicPr>
        <p:blipFill>
          <a:blip r:embed="rId20"/>
          <a:stretch/>
        </p:blipFill>
        <p:spPr>
          <a:xfrm>
            <a:off x="10076040" y="458892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2" name="Image" descr="Image"/>
          <p:cNvPicPr/>
          <p:nvPr/>
        </p:nvPicPr>
        <p:blipFill>
          <a:blip r:embed="rId21"/>
          <a:stretch/>
        </p:blipFill>
        <p:spPr>
          <a:xfrm>
            <a:off x="10903320" y="458892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3" name="Image" descr="Image"/>
          <p:cNvPicPr/>
          <p:nvPr/>
        </p:nvPicPr>
        <p:blipFill>
          <a:blip r:embed="rId22"/>
          <a:stretch/>
        </p:blipFill>
        <p:spPr>
          <a:xfrm>
            <a:off x="8434080" y="5403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4" name="Image" descr="Image"/>
          <p:cNvPicPr/>
          <p:nvPr/>
        </p:nvPicPr>
        <p:blipFill>
          <a:blip r:embed="rId23"/>
          <a:stretch/>
        </p:blipFill>
        <p:spPr>
          <a:xfrm>
            <a:off x="9261360" y="5403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5" name="Image" descr="Image"/>
          <p:cNvPicPr/>
          <p:nvPr/>
        </p:nvPicPr>
        <p:blipFill>
          <a:blip r:embed="rId24"/>
          <a:stretch/>
        </p:blipFill>
        <p:spPr>
          <a:xfrm>
            <a:off x="10076040" y="5403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6" name="Image" descr="Image"/>
          <p:cNvPicPr/>
          <p:nvPr/>
        </p:nvPicPr>
        <p:blipFill>
          <a:blip r:embed="rId25"/>
          <a:stretch/>
        </p:blipFill>
        <p:spPr>
          <a:xfrm>
            <a:off x="10903320" y="54036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7" name="Image" descr="Image"/>
          <p:cNvPicPr/>
          <p:nvPr/>
        </p:nvPicPr>
        <p:blipFill>
          <a:blip r:embed="rId26"/>
          <a:stretch/>
        </p:blipFill>
        <p:spPr>
          <a:xfrm>
            <a:off x="10248120" y="6793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8" name="Image" descr="Image"/>
          <p:cNvPicPr/>
          <p:nvPr/>
        </p:nvPicPr>
        <p:blipFill>
          <a:blip r:embed="rId27"/>
          <a:stretch/>
        </p:blipFill>
        <p:spPr>
          <a:xfrm>
            <a:off x="11075400" y="6793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09" name="Image" descr="Image"/>
          <p:cNvPicPr/>
          <p:nvPr/>
        </p:nvPicPr>
        <p:blipFill>
          <a:blip r:embed="rId28"/>
          <a:stretch/>
        </p:blipFill>
        <p:spPr>
          <a:xfrm>
            <a:off x="9420480" y="6793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0" name="Image" descr="Image"/>
          <p:cNvPicPr/>
          <p:nvPr/>
        </p:nvPicPr>
        <p:blipFill>
          <a:blip r:embed="rId29"/>
          <a:stretch/>
        </p:blipFill>
        <p:spPr>
          <a:xfrm>
            <a:off x="11902680" y="6793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1" name="Image" descr="Image"/>
          <p:cNvPicPr/>
          <p:nvPr/>
        </p:nvPicPr>
        <p:blipFill>
          <a:blip r:embed="rId30"/>
          <a:stretch/>
        </p:blipFill>
        <p:spPr>
          <a:xfrm>
            <a:off x="11075400" y="76143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2" name="Image" descr="Image"/>
          <p:cNvPicPr/>
          <p:nvPr/>
        </p:nvPicPr>
        <p:blipFill>
          <a:blip r:embed="rId31"/>
          <a:stretch/>
        </p:blipFill>
        <p:spPr>
          <a:xfrm>
            <a:off x="11902680" y="76143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3" name="Image" descr="Image"/>
          <p:cNvPicPr/>
          <p:nvPr/>
        </p:nvPicPr>
        <p:blipFill>
          <a:blip r:embed="rId32"/>
          <a:stretch/>
        </p:blipFill>
        <p:spPr>
          <a:xfrm>
            <a:off x="9420480" y="84416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4" name="Image" descr="Image"/>
          <p:cNvPicPr/>
          <p:nvPr/>
        </p:nvPicPr>
        <p:blipFill>
          <a:blip r:embed="rId33"/>
          <a:stretch/>
        </p:blipFill>
        <p:spPr>
          <a:xfrm>
            <a:off x="10248120" y="84416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5" name="Image" descr="Image"/>
          <p:cNvPicPr/>
          <p:nvPr/>
        </p:nvPicPr>
        <p:blipFill>
          <a:blip r:embed="rId34"/>
          <a:stretch/>
        </p:blipFill>
        <p:spPr>
          <a:xfrm>
            <a:off x="11075400" y="84416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6" name="Image" descr="Image"/>
          <p:cNvPicPr/>
          <p:nvPr/>
        </p:nvPicPr>
        <p:blipFill>
          <a:blip r:embed="rId35"/>
          <a:stretch/>
        </p:blipFill>
        <p:spPr>
          <a:xfrm>
            <a:off x="11902680" y="84416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7" name="Image" descr="Image"/>
          <p:cNvPicPr/>
          <p:nvPr/>
        </p:nvPicPr>
        <p:blipFill>
          <a:blip r:embed="rId36"/>
          <a:stretch/>
        </p:blipFill>
        <p:spPr>
          <a:xfrm>
            <a:off x="8428680" y="458892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18" name="Image" descr="Image"/>
          <p:cNvPicPr/>
          <p:nvPr/>
        </p:nvPicPr>
        <p:blipFill>
          <a:blip r:embed="rId37"/>
          <a:stretch/>
        </p:blipFill>
        <p:spPr>
          <a:xfrm>
            <a:off x="8441280" y="4578840"/>
            <a:ext cx="812520" cy="812520"/>
          </a:xfrm>
          <a:prstGeom prst="rect">
            <a:avLst/>
          </a:prstGeom>
          <a:ln w="12600">
            <a:noFill/>
          </a:ln>
        </p:spPr>
      </p:pic>
      <p:sp>
        <p:nvSpPr>
          <p:cNvPr id="619" name="CustomShape 4"/>
          <p:cNvSpPr/>
          <p:nvPr/>
        </p:nvSpPr>
        <p:spPr>
          <a:xfrm>
            <a:off x="7647120" y="3786120"/>
            <a:ext cx="739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Brisa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20" name="Image" descr="Image"/>
          <p:cNvPicPr/>
          <p:nvPr/>
        </p:nvPicPr>
        <p:blipFill>
          <a:blip r:embed="rId38"/>
          <a:stretch/>
        </p:blipFill>
        <p:spPr>
          <a:xfrm>
            <a:off x="9420480" y="76143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1" name="Image" descr="Image"/>
          <p:cNvPicPr/>
          <p:nvPr/>
        </p:nvPicPr>
        <p:blipFill>
          <a:blip r:embed="rId39"/>
          <a:stretch/>
        </p:blipFill>
        <p:spPr>
          <a:xfrm>
            <a:off x="10255320" y="7621560"/>
            <a:ext cx="812520" cy="812520"/>
          </a:xfrm>
          <a:prstGeom prst="rect">
            <a:avLst/>
          </a:prstGeom>
          <a:ln w="12600">
            <a:noFill/>
          </a:ln>
        </p:spPr>
      </p:pic>
      <p:sp>
        <p:nvSpPr>
          <p:cNvPr id="622" name="CustomShape 5"/>
          <p:cNvSpPr/>
          <p:nvPr/>
        </p:nvSpPr>
        <p:spPr>
          <a:xfrm>
            <a:off x="7475400" y="604440"/>
            <a:ext cx="812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Fedor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3" name="CustomShape 6"/>
          <p:cNvSpPr/>
          <p:nvPr/>
        </p:nvSpPr>
        <p:spPr>
          <a:xfrm>
            <a:off x="8487720" y="6796800"/>
            <a:ext cx="812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Fedor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624" name="Image" descr="Image"/>
          <p:cNvPicPr/>
          <p:nvPr/>
        </p:nvPicPr>
        <p:blipFill>
          <a:blip r:embed="rId40"/>
          <a:stretch/>
        </p:blipFill>
        <p:spPr>
          <a:xfrm>
            <a:off x="5386680" y="80550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5" name="Image" descr="Image"/>
          <p:cNvPicPr/>
          <p:nvPr/>
        </p:nvPicPr>
        <p:blipFill>
          <a:blip r:embed="rId41"/>
          <a:stretch/>
        </p:blipFill>
        <p:spPr>
          <a:xfrm>
            <a:off x="4559400" y="7234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6" name="Image" descr="Image"/>
          <p:cNvPicPr/>
          <p:nvPr/>
        </p:nvPicPr>
        <p:blipFill>
          <a:blip r:embed="rId42"/>
          <a:stretch/>
        </p:blipFill>
        <p:spPr>
          <a:xfrm>
            <a:off x="4559400" y="80550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7" name="Image" descr="Image"/>
          <p:cNvPicPr/>
          <p:nvPr/>
        </p:nvPicPr>
        <p:blipFill>
          <a:blip r:embed="rId43"/>
          <a:stretch/>
        </p:blipFill>
        <p:spPr>
          <a:xfrm>
            <a:off x="5386680" y="7234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8" name="Image" descr="Image"/>
          <p:cNvPicPr/>
          <p:nvPr/>
        </p:nvPicPr>
        <p:blipFill>
          <a:blip r:embed="rId44"/>
          <a:stretch/>
        </p:blipFill>
        <p:spPr>
          <a:xfrm>
            <a:off x="6206760" y="7234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29" name="Image" descr="Image"/>
          <p:cNvPicPr/>
          <p:nvPr/>
        </p:nvPicPr>
        <p:blipFill>
          <a:blip r:embed="rId45"/>
          <a:stretch/>
        </p:blipFill>
        <p:spPr>
          <a:xfrm>
            <a:off x="7025400" y="72342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0" name="Image" descr="Image"/>
          <p:cNvPicPr/>
          <p:nvPr/>
        </p:nvPicPr>
        <p:blipFill>
          <a:blip r:embed="rId46"/>
          <a:stretch/>
        </p:blipFill>
        <p:spPr>
          <a:xfrm>
            <a:off x="6203160" y="805500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1" name="Image" descr="Image"/>
          <p:cNvPicPr/>
          <p:nvPr/>
        </p:nvPicPr>
        <p:blipFill>
          <a:blip r:embed="rId47"/>
          <a:stretch/>
        </p:blipFill>
        <p:spPr>
          <a:xfrm>
            <a:off x="5386680" y="8875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2" name="Image" descr="Image"/>
          <p:cNvPicPr/>
          <p:nvPr/>
        </p:nvPicPr>
        <p:blipFill>
          <a:blip r:embed="rId48"/>
          <a:stretch/>
        </p:blipFill>
        <p:spPr>
          <a:xfrm>
            <a:off x="6203160" y="887796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3" name="Image" descr="Image"/>
          <p:cNvPicPr/>
          <p:nvPr/>
        </p:nvPicPr>
        <p:blipFill>
          <a:blip r:embed="rId49"/>
          <a:stretch/>
        </p:blipFill>
        <p:spPr>
          <a:xfrm>
            <a:off x="7025400" y="8875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4" name="Image" descr="Image"/>
          <p:cNvPicPr/>
          <p:nvPr/>
        </p:nvPicPr>
        <p:blipFill>
          <a:blip r:embed="rId50"/>
          <a:stretch/>
        </p:blipFill>
        <p:spPr>
          <a:xfrm>
            <a:off x="7022520" y="8875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5" name="Image" descr="Image"/>
          <p:cNvPicPr/>
          <p:nvPr/>
        </p:nvPicPr>
        <p:blipFill>
          <a:blip r:embed="rId51"/>
          <a:stretch/>
        </p:blipFill>
        <p:spPr>
          <a:xfrm>
            <a:off x="4559400" y="88754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6" name="Image" descr="Image"/>
          <p:cNvPicPr/>
          <p:nvPr/>
        </p:nvPicPr>
        <p:blipFill>
          <a:blip r:embed="rId52"/>
          <a:stretch/>
        </p:blipFill>
        <p:spPr>
          <a:xfrm>
            <a:off x="5381280" y="7223040"/>
            <a:ext cx="812520" cy="812520"/>
          </a:xfrm>
          <a:prstGeom prst="rect">
            <a:avLst/>
          </a:prstGeom>
          <a:ln w="12600">
            <a:noFill/>
          </a:ln>
        </p:spPr>
      </p:pic>
      <p:pic>
        <p:nvPicPr>
          <p:cNvPr id="637" name="Image" descr="Image"/>
          <p:cNvPicPr/>
          <p:nvPr/>
        </p:nvPicPr>
        <p:blipFill>
          <a:blip r:embed="rId53"/>
          <a:stretch/>
        </p:blipFill>
        <p:spPr>
          <a:xfrm>
            <a:off x="7025400" y="8045640"/>
            <a:ext cx="812520" cy="8125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387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1242360" y="1090800"/>
            <a:ext cx="10519920" cy="375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Você recebe 9 bolas de aparência idêntica, no entanto uma delas é mais leve. O objetivo é determinar a bola leve usando apenas uma balança de dois pratos, com o menor número possível de pesagens.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7319520" y="6031080"/>
            <a:ext cx="3408480" cy="297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3"/>
          <p:cNvSpPr/>
          <p:nvPr/>
        </p:nvSpPr>
        <p:spPr>
          <a:xfrm>
            <a:off x="240012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1" name="CustomShape 4"/>
          <p:cNvSpPr/>
          <p:nvPr/>
        </p:nvSpPr>
        <p:spPr>
          <a:xfrm>
            <a:off x="344448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2" name="CustomShape 5"/>
          <p:cNvSpPr/>
          <p:nvPr/>
        </p:nvSpPr>
        <p:spPr>
          <a:xfrm>
            <a:off x="448884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3" name="CustomShape 6"/>
          <p:cNvSpPr/>
          <p:nvPr/>
        </p:nvSpPr>
        <p:spPr>
          <a:xfrm>
            <a:off x="240012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4" name="CustomShape 7"/>
          <p:cNvSpPr/>
          <p:nvPr/>
        </p:nvSpPr>
        <p:spPr>
          <a:xfrm>
            <a:off x="344448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5" name="CustomShape 8"/>
          <p:cNvSpPr/>
          <p:nvPr/>
        </p:nvSpPr>
        <p:spPr>
          <a:xfrm>
            <a:off x="448884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6" name="CustomShape 9"/>
          <p:cNvSpPr/>
          <p:nvPr/>
        </p:nvSpPr>
        <p:spPr>
          <a:xfrm>
            <a:off x="240012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7" name="CustomShape 10"/>
          <p:cNvSpPr/>
          <p:nvPr/>
        </p:nvSpPr>
        <p:spPr>
          <a:xfrm>
            <a:off x="344448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48" name="CustomShape 11"/>
          <p:cNvSpPr/>
          <p:nvPr/>
        </p:nvSpPr>
        <p:spPr>
          <a:xfrm>
            <a:off x="448884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9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387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ustomShape 1"/>
          <p:cNvSpPr/>
          <p:nvPr/>
        </p:nvSpPr>
        <p:spPr>
          <a:xfrm>
            <a:off x="422640" y="974880"/>
            <a:ext cx="4640760" cy="278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2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Você recebe 9 bolas de aparência idêntica, no entanto uma delas é mais leve. O objetivo é determinar a bola leve usando apenas uma balança de dois pratos, com o menor número possível de pesagens.</a:t>
            </a:r>
            <a:endParaRPr b="0" lang="pt-BR" sz="2200" spc="-1" strike="noStrike">
              <a:latin typeface="Arial"/>
            </a:endParaRPr>
          </a:p>
        </p:txBody>
      </p:sp>
      <p:sp>
        <p:nvSpPr>
          <p:cNvPr id="650" name="CustomShape 2"/>
          <p:cNvSpPr/>
          <p:nvPr/>
        </p:nvSpPr>
        <p:spPr>
          <a:xfrm>
            <a:off x="7319520" y="6031080"/>
            <a:ext cx="3408480" cy="297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3"/>
          <p:cNvSpPr/>
          <p:nvPr/>
        </p:nvSpPr>
        <p:spPr>
          <a:xfrm>
            <a:off x="240012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2" name="CustomShape 4"/>
          <p:cNvSpPr/>
          <p:nvPr/>
        </p:nvSpPr>
        <p:spPr>
          <a:xfrm>
            <a:off x="344448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3" name="CustomShape 5"/>
          <p:cNvSpPr/>
          <p:nvPr/>
        </p:nvSpPr>
        <p:spPr>
          <a:xfrm>
            <a:off x="4488840" y="618012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4" name="CustomShape 6"/>
          <p:cNvSpPr/>
          <p:nvPr/>
        </p:nvSpPr>
        <p:spPr>
          <a:xfrm>
            <a:off x="240012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5" name="CustomShape 7"/>
          <p:cNvSpPr/>
          <p:nvPr/>
        </p:nvSpPr>
        <p:spPr>
          <a:xfrm>
            <a:off x="344448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6" name="CustomShape 8"/>
          <p:cNvSpPr/>
          <p:nvPr/>
        </p:nvSpPr>
        <p:spPr>
          <a:xfrm>
            <a:off x="4488840" y="712800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7" name="CustomShape 9"/>
          <p:cNvSpPr/>
          <p:nvPr/>
        </p:nvSpPr>
        <p:spPr>
          <a:xfrm>
            <a:off x="240012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8" name="CustomShape 10"/>
          <p:cNvSpPr/>
          <p:nvPr/>
        </p:nvSpPr>
        <p:spPr>
          <a:xfrm>
            <a:off x="344448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9" name="CustomShape 11"/>
          <p:cNvSpPr/>
          <p:nvPr/>
        </p:nvSpPr>
        <p:spPr>
          <a:xfrm>
            <a:off x="4488840" y="8075880"/>
            <a:ext cx="785160" cy="78516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9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60" name="CustomShape 12"/>
          <p:cNvSpPr/>
          <p:nvPr/>
        </p:nvSpPr>
        <p:spPr>
          <a:xfrm>
            <a:off x="5492160" y="578160"/>
            <a:ext cx="7063200" cy="3575160"/>
          </a:xfrm>
          <a:prstGeom prst="rect">
            <a:avLst/>
          </a:prstGeom>
          <a:solidFill>
            <a:srgbClr val="222222">
              <a:alpha val="3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326880" indent="-326520">
              <a:lnSpc>
                <a:spcPct val="100000"/>
              </a:lnSpc>
              <a:spcBef>
                <a:spcPts val="2401"/>
              </a:spcBef>
              <a:buClr>
                <a:srgbClr val="ffe989"/>
              </a:buClr>
              <a:buSzPct val="105000"/>
              <a:buFont typeface="Avenir Next"/>
              <a:buChar char="‣"/>
            </a:pP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Estado: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Conjunto contendo a bola leve</a:t>
            </a:r>
            <a:endParaRPr b="0" lang="pt-BR" sz="2800" spc="-1" strike="noStrike">
              <a:latin typeface="Arial"/>
            </a:endParaRPr>
          </a:p>
          <a:p>
            <a:pPr marL="326880" indent="-326520">
              <a:lnSpc>
                <a:spcPct val="100000"/>
              </a:lnSpc>
              <a:spcBef>
                <a:spcPts val="2401"/>
              </a:spcBef>
              <a:buClr>
                <a:srgbClr val="ffe989"/>
              </a:buClr>
              <a:buSzPct val="105000"/>
              <a:buFont typeface="Avenir Next"/>
              <a:buChar char="‣"/>
            </a:pP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Inicial: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{1,…,9}</a:t>
            </a:r>
            <a:endParaRPr b="0" lang="pt-BR" sz="2800" spc="-1" strike="noStrike">
              <a:latin typeface="Arial"/>
            </a:endParaRPr>
          </a:p>
          <a:p>
            <a:pPr marL="326880" indent="-326520">
              <a:lnSpc>
                <a:spcPct val="100000"/>
              </a:lnSpc>
              <a:spcBef>
                <a:spcPts val="2401"/>
              </a:spcBef>
              <a:buClr>
                <a:srgbClr val="ffe989"/>
              </a:buClr>
              <a:buSzPct val="105000"/>
              <a:buFont typeface="Avenir Next"/>
              <a:buChar char="‣"/>
            </a:pP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Ações: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Comparar subconjuntos com mesmo no. de bolas</a:t>
            </a:r>
            <a:endParaRPr b="0" lang="pt-BR" sz="2800" spc="-1" strike="noStrike">
              <a:latin typeface="Arial"/>
            </a:endParaRPr>
          </a:p>
          <a:p>
            <a:pPr marL="326880" indent="-326520">
              <a:lnSpc>
                <a:spcPct val="100000"/>
              </a:lnSpc>
              <a:spcBef>
                <a:spcPts val="2401"/>
              </a:spcBef>
              <a:buClr>
                <a:srgbClr val="ffe989"/>
              </a:buClr>
              <a:buSzPct val="105000"/>
              <a:buFont typeface="Avenir Next"/>
              <a:buChar char="‣"/>
            </a:pP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Metas: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{1}, {2}, …, {9} 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8387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11243520" y="127044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"/>
          <p:cNvSpPr/>
          <p:nvPr/>
        </p:nvSpPr>
        <p:spPr>
          <a:xfrm>
            <a:off x="5793120" y="749160"/>
            <a:ext cx="2127600" cy="2127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3"/>
          <p:cNvSpPr/>
          <p:nvPr/>
        </p:nvSpPr>
        <p:spPr>
          <a:xfrm>
            <a:off x="3055680" y="3158280"/>
            <a:ext cx="1751400" cy="153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10226" y="0"/>
                  <a:pt x="9760" y="531"/>
                  <a:pt x="9760" y="1187"/>
                </a:cubicBezTo>
                <a:cubicBezTo>
                  <a:pt x="9760" y="1611"/>
                  <a:pt x="9955" y="1983"/>
                  <a:pt x="10246" y="2193"/>
                </a:cubicBezTo>
                <a:lnTo>
                  <a:pt x="10246" y="2956"/>
                </a:lnTo>
                <a:cubicBezTo>
                  <a:pt x="9939" y="3110"/>
                  <a:pt x="9689" y="3387"/>
                  <a:pt x="9546" y="3734"/>
                </a:cubicBezTo>
                <a:lnTo>
                  <a:pt x="2528" y="3734"/>
                </a:lnTo>
                <a:lnTo>
                  <a:pt x="2528" y="4844"/>
                </a:lnTo>
                <a:lnTo>
                  <a:pt x="3409" y="4844"/>
                </a:lnTo>
                <a:lnTo>
                  <a:pt x="845" y="13979"/>
                </a:lnTo>
                <a:lnTo>
                  <a:pt x="0" y="13979"/>
                </a:lnTo>
                <a:cubicBezTo>
                  <a:pt x="713" y="15444"/>
                  <a:pt x="2079" y="16435"/>
                  <a:pt x="3648" y="16435"/>
                </a:cubicBezTo>
                <a:cubicBezTo>
                  <a:pt x="5218" y="16435"/>
                  <a:pt x="6585" y="15444"/>
                  <a:pt x="7298" y="13979"/>
                </a:cubicBezTo>
                <a:lnTo>
                  <a:pt x="6453" y="13979"/>
                </a:lnTo>
                <a:lnTo>
                  <a:pt x="3888" y="4844"/>
                </a:lnTo>
                <a:lnTo>
                  <a:pt x="9469" y="4844"/>
                </a:lnTo>
                <a:cubicBezTo>
                  <a:pt x="9583" y="5301"/>
                  <a:pt x="9872" y="5673"/>
                  <a:pt x="10246" y="5860"/>
                </a:cubicBezTo>
                <a:lnTo>
                  <a:pt x="10246" y="10137"/>
                </a:lnTo>
                <a:lnTo>
                  <a:pt x="9447" y="13379"/>
                </a:lnTo>
                <a:lnTo>
                  <a:pt x="9447" y="19963"/>
                </a:lnTo>
                <a:lnTo>
                  <a:pt x="6460" y="19963"/>
                </a:lnTo>
                <a:cubicBezTo>
                  <a:pt x="6276" y="19963"/>
                  <a:pt x="6111" y="20093"/>
                  <a:pt x="6046" y="20289"/>
                </a:cubicBezTo>
                <a:lnTo>
                  <a:pt x="5613" y="21600"/>
                </a:lnTo>
                <a:lnTo>
                  <a:pt x="15987" y="21600"/>
                </a:lnTo>
                <a:lnTo>
                  <a:pt x="15552" y="20289"/>
                </a:lnTo>
                <a:cubicBezTo>
                  <a:pt x="15487" y="20093"/>
                  <a:pt x="15322" y="19963"/>
                  <a:pt x="15139" y="19963"/>
                </a:cubicBezTo>
                <a:lnTo>
                  <a:pt x="12153" y="19963"/>
                </a:lnTo>
                <a:lnTo>
                  <a:pt x="12153" y="13379"/>
                </a:lnTo>
                <a:lnTo>
                  <a:pt x="11354" y="10139"/>
                </a:lnTo>
                <a:lnTo>
                  <a:pt x="11354" y="5860"/>
                </a:lnTo>
                <a:cubicBezTo>
                  <a:pt x="11728" y="5673"/>
                  <a:pt x="12016" y="5302"/>
                  <a:pt x="12130" y="4846"/>
                </a:cubicBezTo>
                <a:lnTo>
                  <a:pt x="17710" y="4846"/>
                </a:lnTo>
                <a:lnTo>
                  <a:pt x="15147" y="13979"/>
                </a:lnTo>
                <a:lnTo>
                  <a:pt x="14302" y="13979"/>
                </a:lnTo>
                <a:cubicBezTo>
                  <a:pt x="15015" y="15444"/>
                  <a:pt x="16380" y="16435"/>
                  <a:pt x="17950" y="16435"/>
                </a:cubicBezTo>
                <a:cubicBezTo>
                  <a:pt x="19519" y="16435"/>
                  <a:pt x="20887" y="15444"/>
                  <a:pt x="21600" y="13979"/>
                </a:cubicBezTo>
                <a:lnTo>
                  <a:pt x="20753" y="13979"/>
                </a:lnTo>
                <a:lnTo>
                  <a:pt x="18190" y="4844"/>
                </a:lnTo>
                <a:lnTo>
                  <a:pt x="19072" y="4844"/>
                </a:lnTo>
                <a:lnTo>
                  <a:pt x="19072" y="3734"/>
                </a:lnTo>
                <a:lnTo>
                  <a:pt x="12052" y="3734"/>
                </a:lnTo>
                <a:cubicBezTo>
                  <a:pt x="11909" y="3388"/>
                  <a:pt x="11661" y="3110"/>
                  <a:pt x="11354" y="2956"/>
                </a:cubicBezTo>
                <a:lnTo>
                  <a:pt x="11354" y="2193"/>
                </a:lnTo>
                <a:cubicBezTo>
                  <a:pt x="11645" y="1983"/>
                  <a:pt x="11838" y="1611"/>
                  <a:pt x="11838" y="1187"/>
                </a:cubicBezTo>
                <a:cubicBezTo>
                  <a:pt x="11838" y="531"/>
                  <a:pt x="11374" y="0"/>
                  <a:pt x="10800" y="0"/>
                </a:cubicBezTo>
                <a:close/>
                <a:moveTo>
                  <a:pt x="3486" y="5791"/>
                </a:moveTo>
                <a:lnTo>
                  <a:pt x="3486" y="13979"/>
                </a:lnTo>
                <a:lnTo>
                  <a:pt x="1188" y="13979"/>
                </a:lnTo>
                <a:lnTo>
                  <a:pt x="3486" y="5791"/>
                </a:lnTo>
                <a:close/>
                <a:moveTo>
                  <a:pt x="3812" y="5791"/>
                </a:moveTo>
                <a:lnTo>
                  <a:pt x="6110" y="13979"/>
                </a:lnTo>
                <a:lnTo>
                  <a:pt x="3812" y="13979"/>
                </a:lnTo>
                <a:lnTo>
                  <a:pt x="3812" y="5791"/>
                </a:lnTo>
                <a:close/>
                <a:moveTo>
                  <a:pt x="17788" y="5791"/>
                </a:moveTo>
                <a:lnTo>
                  <a:pt x="17788" y="13979"/>
                </a:lnTo>
                <a:lnTo>
                  <a:pt x="15490" y="13979"/>
                </a:lnTo>
                <a:lnTo>
                  <a:pt x="17788" y="5791"/>
                </a:lnTo>
                <a:close/>
                <a:moveTo>
                  <a:pt x="18114" y="5791"/>
                </a:moveTo>
                <a:lnTo>
                  <a:pt x="20412" y="13979"/>
                </a:lnTo>
                <a:lnTo>
                  <a:pt x="18114" y="13979"/>
                </a:lnTo>
                <a:lnTo>
                  <a:pt x="18114" y="5791"/>
                </a:lnTo>
                <a:close/>
              </a:path>
            </a:pathLst>
          </a:cu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TextShape 4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665" name="Group 5"/>
          <p:cNvGrpSpPr/>
          <p:nvPr/>
        </p:nvGrpSpPr>
        <p:grpSpPr>
          <a:xfrm>
            <a:off x="755280" y="3812760"/>
            <a:ext cx="2127600" cy="2127600"/>
            <a:chOff x="755280" y="3812760"/>
            <a:chExt cx="2127600" cy="2127600"/>
          </a:xfrm>
        </p:grpSpPr>
        <p:sp>
          <p:nvSpPr>
            <p:cNvPr id="666" name="CustomShape 6"/>
            <p:cNvSpPr/>
            <p:nvPr/>
          </p:nvSpPr>
          <p:spPr>
            <a:xfrm>
              <a:off x="755280" y="3812760"/>
              <a:ext cx="2127600" cy="21276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7"/>
            <p:cNvSpPr/>
            <p:nvPr/>
          </p:nvSpPr>
          <p:spPr>
            <a:xfrm>
              <a:off x="1111320" y="4181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68" name="CustomShape 8"/>
            <p:cNvSpPr/>
            <p:nvPr/>
          </p:nvSpPr>
          <p:spPr>
            <a:xfrm>
              <a:off x="1600560" y="4181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69" name="CustomShape 9"/>
            <p:cNvSpPr/>
            <p:nvPr/>
          </p:nvSpPr>
          <p:spPr>
            <a:xfrm>
              <a:off x="2089800" y="4181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0" name="CustomShape 10"/>
            <p:cNvSpPr/>
            <p:nvPr/>
          </p:nvSpPr>
          <p:spPr>
            <a:xfrm>
              <a:off x="1111320" y="4658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1" name="CustomShape 11"/>
            <p:cNvSpPr/>
            <p:nvPr/>
          </p:nvSpPr>
          <p:spPr>
            <a:xfrm>
              <a:off x="1600560" y="4658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2" name="CustomShape 12"/>
            <p:cNvSpPr/>
            <p:nvPr/>
          </p:nvSpPr>
          <p:spPr>
            <a:xfrm>
              <a:off x="2089800" y="465804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6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3" name="CustomShape 13"/>
            <p:cNvSpPr/>
            <p:nvPr/>
          </p:nvSpPr>
          <p:spPr>
            <a:xfrm>
              <a:off x="1111320" y="513540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7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4" name="CustomShape 14"/>
            <p:cNvSpPr/>
            <p:nvPr/>
          </p:nvSpPr>
          <p:spPr>
            <a:xfrm>
              <a:off x="1600560" y="513540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675" name="CustomShape 15"/>
            <p:cNvSpPr/>
            <p:nvPr/>
          </p:nvSpPr>
          <p:spPr>
            <a:xfrm>
              <a:off x="2089800" y="513540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676" name="CustomShape 16"/>
          <p:cNvSpPr/>
          <p:nvPr/>
        </p:nvSpPr>
        <p:spPr>
          <a:xfrm>
            <a:off x="6189120" y="141084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77" name="CustomShape 17"/>
          <p:cNvSpPr/>
          <p:nvPr/>
        </p:nvSpPr>
        <p:spPr>
          <a:xfrm>
            <a:off x="7096320" y="18226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78" name="CustomShape 18"/>
          <p:cNvSpPr/>
          <p:nvPr/>
        </p:nvSpPr>
        <p:spPr>
          <a:xfrm>
            <a:off x="6735240" y="95796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79" name="CustomShape 19"/>
          <p:cNvSpPr/>
          <p:nvPr/>
        </p:nvSpPr>
        <p:spPr>
          <a:xfrm>
            <a:off x="2895480" y="1812240"/>
            <a:ext cx="2883960" cy="30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16854" y="21600"/>
                </a:lnTo>
                <a:lnTo>
                  <a:pt x="16854" y="0"/>
                </a:ln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0"/>
          <p:cNvSpPr/>
          <p:nvPr/>
        </p:nvSpPr>
        <p:spPr>
          <a:xfrm>
            <a:off x="5793120" y="3814560"/>
            <a:ext cx="2127600" cy="2127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1"/>
          <p:cNvSpPr/>
          <p:nvPr/>
        </p:nvSpPr>
        <p:spPr>
          <a:xfrm>
            <a:off x="6189120" y="482976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2" name="CustomShape 22"/>
          <p:cNvSpPr/>
          <p:nvPr/>
        </p:nvSpPr>
        <p:spPr>
          <a:xfrm>
            <a:off x="6880320" y="507204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3" name="CustomShape 23"/>
          <p:cNvSpPr/>
          <p:nvPr/>
        </p:nvSpPr>
        <p:spPr>
          <a:xfrm>
            <a:off x="6638400" y="416124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4" name="CustomShape 24"/>
          <p:cNvSpPr/>
          <p:nvPr/>
        </p:nvSpPr>
        <p:spPr>
          <a:xfrm>
            <a:off x="5793120" y="7362720"/>
            <a:ext cx="2127600" cy="2127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5"/>
          <p:cNvSpPr/>
          <p:nvPr/>
        </p:nvSpPr>
        <p:spPr>
          <a:xfrm>
            <a:off x="6638400" y="77338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7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6" name="CustomShape 26"/>
          <p:cNvSpPr/>
          <p:nvPr/>
        </p:nvSpPr>
        <p:spPr>
          <a:xfrm>
            <a:off x="6189120" y="83566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8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7" name="CustomShape 27"/>
          <p:cNvSpPr/>
          <p:nvPr/>
        </p:nvSpPr>
        <p:spPr>
          <a:xfrm>
            <a:off x="7096320" y="863496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9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88" name="CustomShape 28"/>
          <p:cNvSpPr/>
          <p:nvPr/>
        </p:nvSpPr>
        <p:spPr>
          <a:xfrm>
            <a:off x="2895480" y="4876920"/>
            <a:ext cx="2883960" cy="354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6844" y="0"/>
                </a:lnTo>
                <a:lnTo>
                  <a:pt x="16844" y="21600"/>
                </a:ln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29"/>
          <p:cNvSpPr/>
          <p:nvPr/>
        </p:nvSpPr>
        <p:spPr>
          <a:xfrm>
            <a:off x="2895480" y="4876920"/>
            <a:ext cx="288396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6844" y="0"/>
                </a:lnTo>
                <a:lnTo>
                  <a:pt x="16844" y="21600"/>
                </a:ln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30"/>
          <p:cNvSpPr/>
          <p:nvPr/>
        </p:nvSpPr>
        <p:spPr>
          <a:xfrm>
            <a:off x="11241360" y="10224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31"/>
          <p:cNvSpPr/>
          <p:nvPr/>
        </p:nvSpPr>
        <p:spPr>
          <a:xfrm>
            <a:off x="2962080" y="37432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2" name="CustomShape 32"/>
          <p:cNvSpPr/>
          <p:nvPr/>
        </p:nvSpPr>
        <p:spPr>
          <a:xfrm>
            <a:off x="3324600" y="373032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3" name="CustomShape 33"/>
          <p:cNvSpPr/>
          <p:nvPr/>
        </p:nvSpPr>
        <p:spPr>
          <a:xfrm>
            <a:off x="3141360" y="33490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4" name="CustomShape 34"/>
          <p:cNvSpPr/>
          <p:nvPr/>
        </p:nvSpPr>
        <p:spPr>
          <a:xfrm>
            <a:off x="4294440" y="33616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5" name="CustomShape 35"/>
          <p:cNvSpPr/>
          <p:nvPr/>
        </p:nvSpPr>
        <p:spPr>
          <a:xfrm>
            <a:off x="4507920" y="373032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96" name="CustomShape 36"/>
          <p:cNvSpPr/>
          <p:nvPr/>
        </p:nvSpPr>
        <p:spPr>
          <a:xfrm>
            <a:off x="4098240" y="375084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697" name="Group 37"/>
          <p:cNvGrpSpPr/>
          <p:nvPr/>
        </p:nvGrpSpPr>
        <p:grpSpPr>
          <a:xfrm>
            <a:off x="8020800" y="158760"/>
            <a:ext cx="1751400" cy="1530720"/>
            <a:chOff x="8020800" y="158760"/>
            <a:chExt cx="1751400" cy="1530720"/>
          </a:xfrm>
        </p:grpSpPr>
        <p:sp>
          <p:nvSpPr>
            <p:cNvPr id="698" name="CustomShape 38"/>
            <p:cNvSpPr/>
            <p:nvPr/>
          </p:nvSpPr>
          <p:spPr>
            <a:xfrm>
              <a:off x="8020800" y="158760"/>
              <a:ext cx="1751400" cy="153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10226" y="0"/>
                    <a:pt x="9760" y="531"/>
                    <a:pt x="9760" y="1187"/>
                  </a:cubicBezTo>
                  <a:cubicBezTo>
                    <a:pt x="9760" y="1611"/>
                    <a:pt x="9955" y="1983"/>
                    <a:pt x="10246" y="2193"/>
                  </a:cubicBezTo>
                  <a:lnTo>
                    <a:pt x="10246" y="2956"/>
                  </a:lnTo>
                  <a:cubicBezTo>
                    <a:pt x="9939" y="3110"/>
                    <a:pt x="9689" y="3387"/>
                    <a:pt x="9546" y="3734"/>
                  </a:cubicBezTo>
                  <a:lnTo>
                    <a:pt x="2528" y="3734"/>
                  </a:lnTo>
                  <a:lnTo>
                    <a:pt x="2528" y="4844"/>
                  </a:lnTo>
                  <a:lnTo>
                    <a:pt x="3409" y="4844"/>
                  </a:lnTo>
                  <a:lnTo>
                    <a:pt x="845" y="13979"/>
                  </a:lnTo>
                  <a:lnTo>
                    <a:pt x="0" y="13979"/>
                  </a:lnTo>
                  <a:cubicBezTo>
                    <a:pt x="713" y="15444"/>
                    <a:pt x="2079" y="16435"/>
                    <a:pt x="3648" y="16435"/>
                  </a:cubicBezTo>
                  <a:cubicBezTo>
                    <a:pt x="5218" y="16435"/>
                    <a:pt x="6585" y="15444"/>
                    <a:pt x="7298" y="13979"/>
                  </a:cubicBezTo>
                  <a:lnTo>
                    <a:pt x="6453" y="13979"/>
                  </a:lnTo>
                  <a:lnTo>
                    <a:pt x="3888" y="4844"/>
                  </a:lnTo>
                  <a:lnTo>
                    <a:pt x="9469" y="4844"/>
                  </a:lnTo>
                  <a:cubicBezTo>
                    <a:pt x="9583" y="5301"/>
                    <a:pt x="9872" y="5673"/>
                    <a:pt x="10246" y="5860"/>
                  </a:cubicBezTo>
                  <a:lnTo>
                    <a:pt x="10246" y="10137"/>
                  </a:lnTo>
                  <a:lnTo>
                    <a:pt x="9447" y="13379"/>
                  </a:lnTo>
                  <a:lnTo>
                    <a:pt x="9447" y="19963"/>
                  </a:lnTo>
                  <a:lnTo>
                    <a:pt x="6460" y="19963"/>
                  </a:lnTo>
                  <a:cubicBezTo>
                    <a:pt x="6276" y="19963"/>
                    <a:pt x="6111" y="20093"/>
                    <a:pt x="6046" y="20289"/>
                  </a:cubicBezTo>
                  <a:lnTo>
                    <a:pt x="5613" y="21600"/>
                  </a:lnTo>
                  <a:lnTo>
                    <a:pt x="15987" y="21600"/>
                  </a:lnTo>
                  <a:lnTo>
                    <a:pt x="15552" y="20289"/>
                  </a:lnTo>
                  <a:cubicBezTo>
                    <a:pt x="15487" y="20093"/>
                    <a:pt x="15322" y="19963"/>
                    <a:pt x="15139" y="19963"/>
                  </a:cubicBezTo>
                  <a:lnTo>
                    <a:pt x="12153" y="19963"/>
                  </a:lnTo>
                  <a:lnTo>
                    <a:pt x="12153" y="13379"/>
                  </a:lnTo>
                  <a:lnTo>
                    <a:pt x="11354" y="10139"/>
                  </a:lnTo>
                  <a:lnTo>
                    <a:pt x="11354" y="5860"/>
                  </a:lnTo>
                  <a:cubicBezTo>
                    <a:pt x="11728" y="5673"/>
                    <a:pt x="12016" y="5302"/>
                    <a:pt x="12130" y="4846"/>
                  </a:cubicBezTo>
                  <a:lnTo>
                    <a:pt x="17710" y="4846"/>
                  </a:lnTo>
                  <a:lnTo>
                    <a:pt x="15147" y="13979"/>
                  </a:lnTo>
                  <a:lnTo>
                    <a:pt x="14302" y="13979"/>
                  </a:lnTo>
                  <a:cubicBezTo>
                    <a:pt x="15015" y="15444"/>
                    <a:pt x="16380" y="16435"/>
                    <a:pt x="17950" y="16435"/>
                  </a:cubicBezTo>
                  <a:cubicBezTo>
                    <a:pt x="19519" y="16435"/>
                    <a:pt x="20887" y="15444"/>
                    <a:pt x="21600" y="13979"/>
                  </a:cubicBezTo>
                  <a:lnTo>
                    <a:pt x="20753" y="13979"/>
                  </a:lnTo>
                  <a:lnTo>
                    <a:pt x="18190" y="4844"/>
                  </a:lnTo>
                  <a:lnTo>
                    <a:pt x="19072" y="4844"/>
                  </a:lnTo>
                  <a:lnTo>
                    <a:pt x="19072" y="3734"/>
                  </a:lnTo>
                  <a:lnTo>
                    <a:pt x="12052" y="3734"/>
                  </a:lnTo>
                  <a:cubicBezTo>
                    <a:pt x="11909" y="3388"/>
                    <a:pt x="11661" y="3110"/>
                    <a:pt x="11354" y="2956"/>
                  </a:cubicBezTo>
                  <a:lnTo>
                    <a:pt x="11354" y="2193"/>
                  </a:lnTo>
                  <a:cubicBezTo>
                    <a:pt x="11645" y="1983"/>
                    <a:pt x="11838" y="1611"/>
                    <a:pt x="11838" y="1187"/>
                  </a:cubicBezTo>
                  <a:cubicBezTo>
                    <a:pt x="11838" y="531"/>
                    <a:pt x="11374" y="0"/>
                    <a:pt x="10800" y="0"/>
                  </a:cubicBezTo>
                  <a:close/>
                  <a:moveTo>
                    <a:pt x="3486" y="5791"/>
                  </a:moveTo>
                  <a:lnTo>
                    <a:pt x="3486" y="13979"/>
                  </a:lnTo>
                  <a:lnTo>
                    <a:pt x="1188" y="13979"/>
                  </a:lnTo>
                  <a:lnTo>
                    <a:pt x="3486" y="5791"/>
                  </a:lnTo>
                  <a:close/>
                  <a:moveTo>
                    <a:pt x="3812" y="5791"/>
                  </a:moveTo>
                  <a:lnTo>
                    <a:pt x="6110" y="13979"/>
                  </a:lnTo>
                  <a:lnTo>
                    <a:pt x="3812" y="13979"/>
                  </a:lnTo>
                  <a:lnTo>
                    <a:pt x="3812" y="5791"/>
                  </a:lnTo>
                  <a:close/>
                  <a:moveTo>
                    <a:pt x="17788" y="5791"/>
                  </a:moveTo>
                  <a:lnTo>
                    <a:pt x="17788" y="13979"/>
                  </a:lnTo>
                  <a:lnTo>
                    <a:pt x="15490" y="13979"/>
                  </a:lnTo>
                  <a:lnTo>
                    <a:pt x="17788" y="5791"/>
                  </a:lnTo>
                  <a:close/>
                  <a:moveTo>
                    <a:pt x="18114" y="5791"/>
                  </a:moveTo>
                  <a:lnTo>
                    <a:pt x="20412" y="13979"/>
                  </a:lnTo>
                  <a:lnTo>
                    <a:pt x="18114" y="13979"/>
                  </a:lnTo>
                  <a:lnTo>
                    <a:pt x="18114" y="5791"/>
                  </a:lnTo>
                  <a:close/>
                </a:path>
              </a:pathLst>
            </a:cu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39"/>
            <p:cNvSpPr/>
            <p:nvPr/>
          </p:nvSpPr>
          <p:spPr>
            <a:xfrm>
              <a:off x="8081280" y="75276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700" name="CustomShape 40"/>
            <p:cNvSpPr/>
            <p:nvPr/>
          </p:nvSpPr>
          <p:spPr>
            <a:xfrm>
              <a:off x="9260640" y="75276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701" name="CustomShape 41"/>
          <p:cNvSpPr/>
          <p:nvPr/>
        </p:nvSpPr>
        <p:spPr>
          <a:xfrm>
            <a:off x="11565360" y="4276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02" name="CustomShape 42"/>
          <p:cNvSpPr/>
          <p:nvPr/>
        </p:nvSpPr>
        <p:spPr>
          <a:xfrm>
            <a:off x="11567880" y="159480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03" name="CustomShape 43"/>
          <p:cNvSpPr/>
          <p:nvPr/>
        </p:nvSpPr>
        <p:spPr>
          <a:xfrm>
            <a:off x="11243520" y="244296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44"/>
          <p:cNvSpPr/>
          <p:nvPr/>
        </p:nvSpPr>
        <p:spPr>
          <a:xfrm>
            <a:off x="11567880" y="276732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05" name="CustomShape 45"/>
          <p:cNvSpPr/>
          <p:nvPr/>
        </p:nvSpPr>
        <p:spPr>
          <a:xfrm flipV="1">
            <a:off x="6858000" y="646560"/>
            <a:ext cx="4927320" cy="1168200"/>
          </a:xfrm>
          <a:prstGeom prst="bentConnector3">
            <a:avLst>
              <a:gd name="adj1" fmla="val 8015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46"/>
          <p:cNvSpPr/>
          <p:nvPr/>
        </p:nvSpPr>
        <p:spPr>
          <a:xfrm flipV="1">
            <a:off x="6858000" y="1815840"/>
            <a:ext cx="4927320" cy="12240"/>
          </a:xfrm>
          <a:prstGeom prst="bentConnector2">
            <a:avLst/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47"/>
          <p:cNvSpPr/>
          <p:nvPr/>
        </p:nvSpPr>
        <p:spPr>
          <a:xfrm>
            <a:off x="6858000" y="1816200"/>
            <a:ext cx="4927320" cy="1168200"/>
          </a:xfrm>
          <a:prstGeom prst="bentConnector3">
            <a:avLst>
              <a:gd name="adj1" fmla="val 8015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48"/>
          <p:cNvSpPr/>
          <p:nvPr/>
        </p:nvSpPr>
        <p:spPr>
          <a:xfrm flipV="1">
            <a:off x="6858000" y="4114440"/>
            <a:ext cx="3276360" cy="761760"/>
          </a:xfrm>
          <a:prstGeom prst="bentConnector3">
            <a:avLst>
              <a:gd name="adj1" fmla="val 64341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49"/>
          <p:cNvSpPr/>
          <p:nvPr/>
        </p:nvSpPr>
        <p:spPr>
          <a:xfrm>
            <a:off x="6858000" y="4876920"/>
            <a:ext cx="3276360" cy="406080"/>
          </a:xfrm>
          <a:prstGeom prst="bentConnector3">
            <a:avLst>
              <a:gd name="adj1" fmla="val 64341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50"/>
          <p:cNvSpPr/>
          <p:nvPr/>
        </p:nvSpPr>
        <p:spPr>
          <a:xfrm>
            <a:off x="9593640" y="474588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51"/>
          <p:cNvSpPr/>
          <p:nvPr/>
        </p:nvSpPr>
        <p:spPr>
          <a:xfrm>
            <a:off x="9591480" y="357732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52"/>
          <p:cNvSpPr/>
          <p:nvPr/>
        </p:nvSpPr>
        <p:spPr>
          <a:xfrm>
            <a:off x="9915480" y="390312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3" name="CustomShape 53"/>
          <p:cNvSpPr/>
          <p:nvPr/>
        </p:nvSpPr>
        <p:spPr>
          <a:xfrm>
            <a:off x="9918000" y="50698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4" name="CustomShape 54"/>
          <p:cNvSpPr/>
          <p:nvPr/>
        </p:nvSpPr>
        <p:spPr>
          <a:xfrm>
            <a:off x="9593640" y="591840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55"/>
          <p:cNvSpPr/>
          <p:nvPr/>
        </p:nvSpPr>
        <p:spPr>
          <a:xfrm>
            <a:off x="9918000" y="624240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6" name="CustomShape 56"/>
          <p:cNvSpPr/>
          <p:nvPr/>
        </p:nvSpPr>
        <p:spPr>
          <a:xfrm>
            <a:off x="6858000" y="4876920"/>
            <a:ext cx="3276360" cy="1587240"/>
          </a:xfrm>
          <a:prstGeom prst="bentConnector3">
            <a:avLst>
              <a:gd name="adj1" fmla="val 64341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57"/>
          <p:cNvSpPr/>
          <p:nvPr/>
        </p:nvSpPr>
        <p:spPr>
          <a:xfrm flipV="1">
            <a:off x="6858000" y="6780600"/>
            <a:ext cx="4990680" cy="1650600"/>
          </a:xfrm>
          <a:prstGeom prst="bentConnector3">
            <a:avLst>
              <a:gd name="adj1" fmla="val 7913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58"/>
          <p:cNvSpPr/>
          <p:nvPr/>
        </p:nvSpPr>
        <p:spPr>
          <a:xfrm flipV="1">
            <a:off x="6858000" y="7949880"/>
            <a:ext cx="4990680" cy="482400"/>
          </a:xfrm>
          <a:prstGeom prst="bentConnector3">
            <a:avLst>
              <a:gd name="adj1" fmla="val 7913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59"/>
          <p:cNvSpPr/>
          <p:nvPr/>
        </p:nvSpPr>
        <p:spPr>
          <a:xfrm>
            <a:off x="11311200" y="741096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60"/>
          <p:cNvSpPr/>
          <p:nvPr/>
        </p:nvSpPr>
        <p:spPr>
          <a:xfrm>
            <a:off x="11308680" y="624240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61"/>
          <p:cNvSpPr/>
          <p:nvPr/>
        </p:nvSpPr>
        <p:spPr>
          <a:xfrm>
            <a:off x="11633040" y="656820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4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2" name="CustomShape 62"/>
          <p:cNvSpPr/>
          <p:nvPr/>
        </p:nvSpPr>
        <p:spPr>
          <a:xfrm>
            <a:off x="11635200" y="773496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5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3" name="CustomShape 63"/>
          <p:cNvSpPr/>
          <p:nvPr/>
        </p:nvSpPr>
        <p:spPr>
          <a:xfrm>
            <a:off x="11311200" y="8583480"/>
            <a:ext cx="1085040" cy="1085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64"/>
          <p:cNvSpPr/>
          <p:nvPr/>
        </p:nvSpPr>
        <p:spPr>
          <a:xfrm>
            <a:off x="11635200" y="8907480"/>
            <a:ext cx="437040" cy="4370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1800" spc="-1" strike="noStrike" cap="all">
                <a:solidFill>
                  <a:srgbClr val="232323"/>
                </a:solidFill>
                <a:latin typeface="DIN Alternate"/>
                <a:ea typeface="DIN Alternate"/>
              </a:rPr>
              <a:t>6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5" name="CustomShape 65"/>
          <p:cNvSpPr/>
          <p:nvPr/>
        </p:nvSpPr>
        <p:spPr>
          <a:xfrm>
            <a:off x="6858000" y="8432640"/>
            <a:ext cx="4990680" cy="698040"/>
          </a:xfrm>
          <a:prstGeom prst="bentConnector3">
            <a:avLst>
              <a:gd name="adj1" fmla="val 7913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26" name="Group 66"/>
          <p:cNvGrpSpPr/>
          <p:nvPr/>
        </p:nvGrpSpPr>
        <p:grpSpPr>
          <a:xfrm>
            <a:off x="7457760" y="2687760"/>
            <a:ext cx="1751400" cy="1530720"/>
            <a:chOff x="7457760" y="2687760"/>
            <a:chExt cx="1751400" cy="1530720"/>
          </a:xfrm>
        </p:grpSpPr>
        <p:sp>
          <p:nvSpPr>
            <p:cNvPr id="727" name="CustomShape 67"/>
            <p:cNvSpPr/>
            <p:nvPr/>
          </p:nvSpPr>
          <p:spPr>
            <a:xfrm>
              <a:off x="7457760" y="2687760"/>
              <a:ext cx="1751400" cy="153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10226" y="0"/>
                    <a:pt x="9760" y="531"/>
                    <a:pt x="9760" y="1187"/>
                  </a:cubicBezTo>
                  <a:cubicBezTo>
                    <a:pt x="9760" y="1611"/>
                    <a:pt x="9955" y="1983"/>
                    <a:pt x="10246" y="2193"/>
                  </a:cubicBezTo>
                  <a:lnTo>
                    <a:pt x="10246" y="2956"/>
                  </a:lnTo>
                  <a:cubicBezTo>
                    <a:pt x="9939" y="3110"/>
                    <a:pt x="9689" y="3387"/>
                    <a:pt x="9546" y="3734"/>
                  </a:cubicBezTo>
                  <a:lnTo>
                    <a:pt x="2528" y="3734"/>
                  </a:lnTo>
                  <a:lnTo>
                    <a:pt x="2528" y="4844"/>
                  </a:lnTo>
                  <a:lnTo>
                    <a:pt x="3409" y="4844"/>
                  </a:lnTo>
                  <a:lnTo>
                    <a:pt x="845" y="13979"/>
                  </a:lnTo>
                  <a:lnTo>
                    <a:pt x="0" y="13979"/>
                  </a:lnTo>
                  <a:cubicBezTo>
                    <a:pt x="713" y="15444"/>
                    <a:pt x="2079" y="16435"/>
                    <a:pt x="3648" y="16435"/>
                  </a:cubicBezTo>
                  <a:cubicBezTo>
                    <a:pt x="5218" y="16435"/>
                    <a:pt x="6585" y="15444"/>
                    <a:pt x="7298" y="13979"/>
                  </a:cubicBezTo>
                  <a:lnTo>
                    <a:pt x="6453" y="13979"/>
                  </a:lnTo>
                  <a:lnTo>
                    <a:pt x="3888" y="4844"/>
                  </a:lnTo>
                  <a:lnTo>
                    <a:pt x="9469" y="4844"/>
                  </a:lnTo>
                  <a:cubicBezTo>
                    <a:pt x="9583" y="5301"/>
                    <a:pt x="9872" y="5673"/>
                    <a:pt x="10246" y="5860"/>
                  </a:cubicBezTo>
                  <a:lnTo>
                    <a:pt x="10246" y="10137"/>
                  </a:lnTo>
                  <a:lnTo>
                    <a:pt x="9447" y="13379"/>
                  </a:lnTo>
                  <a:lnTo>
                    <a:pt x="9447" y="19963"/>
                  </a:lnTo>
                  <a:lnTo>
                    <a:pt x="6460" y="19963"/>
                  </a:lnTo>
                  <a:cubicBezTo>
                    <a:pt x="6276" y="19963"/>
                    <a:pt x="6111" y="20093"/>
                    <a:pt x="6046" y="20289"/>
                  </a:cubicBezTo>
                  <a:lnTo>
                    <a:pt x="5613" y="21600"/>
                  </a:lnTo>
                  <a:lnTo>
                    <a:pt x="15987" y="21600"/>
                  </a:lnTo>
                  <a:lnTo>
                    <a:pt x="15552" y="20289"/>
                  </a:lnTo>
                  <a:cubicBezTo>
                    <a:pt x="15487" y="20093"/>
                    <a:pt x="15322" y="19963"/>
                    <a:pt x="15139" y="19963"/>
                  </a:cubicBezTo>
                  <a:lnTo>
                    <a:pt x="12153" y="19963"/>
                  </a:lnTo>
                  <a:lnTo>
                    <a:pt x="12153" y="13379"/>
                  </a:lnTo>
                  <a:lnTo>
                    <a:pt x="11354" y="10139"/>
                  </a:lnTo>
                  <a:lnTo>
                    <a:pt x="11354" y="5860"/>
                  </a:lnTo>
                  <a:cubicBezTo>
                    <a:pt x="11728" y="5673"/>
                    <a:pt x="12016" y="5302"/>
                    <a:pt x="12130" y="4846"/>
                  </a:cubicBezTo>
                  <a:lnTo>
                    <a:pt x="17710" y="4846"/>
                  </a:lnTo>
                  <a:lnTo>
                    <a:pt x="15147" y="13979"/>
                  </a:lnTo>
                  <a:lnTo>
                    <a:pt x="14302" y="13979"/>
                  </a:lnTo>
                  <a:cubicBezTo>
                    <a:pt x="15015" y="15444"/>
                    <a:pt x="16380" y="16435"/>
                    <a:pt x="17950" y="16435"/>
                  </a:cubicBezTo>
                  <a:cubicBezTo>
                    <a:pt x="19519" y="16435"/>
                    <a:pt x="20887" y="15444"/>
                    <a:pt x="21600" y="13979"/>
                  </a:cubicBezTo>
                  <a:lnTo>
                    <a:pt x="20753" y="13979"/>
                  </a:lnTo>
                  <a:lnTo>
                    <a:pt x="18190" y="4844"/>
                  </a:lnTo>
                  <a:lnTo>
                    <a:pt x="19072" y="4844"/>
                  </a:lnTo>
                  <a:lnTo>
                    <a:pt x="19072" y="3734"/>
                  </a:lnTo>
                  <a:lnTo>
                    <a:pt x="12052" y="3734"/>
                  </a:lnTo>
                  <a:cubicBezTo>
                    <a:pt x="11909" y="3388"/>
                    <a:pt x="11661" y="3110"/>
                    <a:pt x="11354" y="2956"/>
                  </a:cubicBezTo>
                  <a:lnTo>
                    <a:pt x="11354" y="2193"/>
                  </a:lnTo>
                  <a:cubicBezTo>
                    <a:pt x="11645" y="1983"/>
                    <a:pt x="11838" y="1611"/>
                    <a:pt x="11838" y="1187"/>
                  </a:cubicBezTo>
                  <a:cubicBezTo>
                    <a:pt x="11838" y="531"/>
                    <a:pt x="11374" y="0"/>
                    <a:pt x="10800" y="0"/>
                  </a:cubicBezTo>
                  <a:close/>
                  <a:moveTo>
                    <a:pt x="3486" y="5791"/>
                  </a:moveTo>
                  <a:lnTo>
                    <a:pt x="3486" y="13979"/>
                  </a:lnTo>
                  <a:lnTo>
                    <a:pt x="1188" y="13979"/>
                  </a:lnTo>
                  <a:lnTo>
                    <a:pt x="3486" y="5791"/>
                  </a:lnTo>
                  <a:close/>
                  <a:moveTo>
                    <a:pt x="3812" y="5791"/>
                  </a:moveTo>
                  <a:lnTo>
                    <a:pt x="6110" y="13979"/>
                  </a:lnTo>
                  <a:lnTo>
                    <a:pt x="3812" y="13979"/>
                  </a:lnTo>
                  <a:lnTo>
                    <a:pt x="3812" y="5791"/>
                  </a:lnTo>
                  <a:close/>
                  <a:moveTo>
                    <a:pt x="17788" y="5791"/>
                  </a:moveTo>
                  <a:lnTo>
                    <a:pt x="17788" y="13979"/>
                  </a:lnTo>
                  <a:lnTo>
                    <a:pt x="15490" y="13979"/>
                  </a:lnTo>
                  <a:lnTo>
                    <a:pt x="17788" y="5791"/>
                  </a:lnTo>
                  <a:close/>
                  <a:moveTo>
                    <a:pt x="18114" y="5791"/>
                  </a:moveTo>
                  <a:lnTo>
                    <a:pt x="20412" y="13979"/>
                  </a:lnTo>
                  <a:lnTo>
                    <a:pt x="18114" y="13979"/>
                  </a:lnTo>
                  <a:lnTo>
                    <a:pt x="18114" y="5791"/>
                  </a:lnTo>
                  <a:close/>
                </a:path>
              </a:pathLst>
            </a:cu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68"/>
            <p:cNvSpPr/>
            <p:nvPr/>
          </p:nvSpPr>
          <p:spPr>
            <a:xfrm>
              <a:off x="7518600" y="328176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729" name="CustomShape 69"/>
            <p:cNvSpPr/>
            <p:nvPr/>
          </p:nvSpPr>
          <p:spPr>
            <a:xfrm>
              <a:off x="8697600" y="328176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5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30" name="Group 70"/>
          <p:cNvGrpSpPr/>
          <p:nvPr/>
        </p:nvGrpSpPr>
        <p:grpSpPr>
          <a:xfrm>
            <a:off x="8109720" y="6843600"/>
            <a:ext cx="1751400" cy="1530720"/>
            <a:chOff x="8109720" y="6843600"/>
            <a:chExt cx="1751400" cy="1530720"/>
          </a:xfrm>
        </p:grpSpPr>
        <p:sp>
          <p:nvSpPr>
            <p:cNvPr id="731" name="CustomShape 71"/>
            <p:cNvSpPr/>
            <p:nvPr/>
          </p:nvSpPr>
          <p:spPr>
            <a:xfrm>
              <a:off x="8109720" y="6843600"/>
              <a:ext cx="1751400" cy="153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10226" y="0"/>
                    <a:pt x="9760" y="531"/>
                    <a:pt x="9760" y="1187"/>
                  </a:cubicBezTo>
                  <a:cubicBezTo>
                    <a:pt x="9760" y="1611"/>
                    <a:pt x="9955" y="1983"/>
                    <a:pt x="10246" y="2193"/>
                  </a:cubicBezTo>
                  <a:lnTo>
                    <a:pt x="10246" y="2956"/>
                  </a:lnTo>
                  <a:cubicBezTo>
                    <a:pt x="9939" y="3110"/>
                    <a:pt x="9689" y="3387"/>
                    <a:pt x="9546" y="3734"/>
                  </a:cubicBezTo>
                  <a:lnTo>
                    <a:pt x="2528" y="3734"/>
                  </a:lnTo>
                  <a:lnTo>
                    <a:pt x="2528" y="4844"/>
                  </a:lnTo>
                  <a:lnTo>
                    <a:pt x="3409" y="4844"/>
                  </a:lnTo>
                  <a:lnTo>
                    <a:pt x="845" y="13979"/>
                  </a:lnTo>
                  <a:lnTo>
                    <a:pt x="0" y="13979"/>
                  </a:lnTo>
                  <a:cubicBezTo>
                    <a:pt x="713" y="15444"/>
                    <a:pt x="2079" y="16435"/>
                    <a:pt x="3648" y="16435"/>
                  </a:cubicBezTo>
                  <a:cubicBezTo>
                    <a:pt x="5218" y="16435"/>
                    <a:pt x="6585" y="15444"/>
                    <a:pt x="7298" y="13979"/>
                  </a:cubicBezTo>
                  <a:lnTo>
                    <a:pt x="6453" y="13979"/>
                  </a:lnTo>
                  <a:lnTo>
                    <a:pt x="3888" y="4844"/>
                  </a:lnTo>
                  <a:lnTo>
                    <a:pt x="9469" y="4844"/>
                  </a:lnTo>
                  <a:cubicBezTo>
                    <a:pt x="9583" y="5301"/>
                    <a:pt x="9872" y="5673"/>
                    <a:pt x="10246" y="5860"/>
                  </a:cubicBezTo>
                  <a:lnTo>
                    <a:pt x="10246" y="10137"/>
                  </a:lnTo>
                  <a:lnTo>
                    <a:pt x="9447" y="13379"/>
                  </a:lnTo>
                  <a:lnTo>
                    <a:pt x="9447" y="19963"/>
                  </a:lnTo>
                  <a:lnTo>
                    <a:pt x="6460" y="19963"/>
                  </a:lnTo>
                  <a:cubicBezTo>
                    <a:pt x="6276" y="19963"/>
                    <a:pt x="6111" y="20093"/>
                    <a:pt x="6046" y="20289"/>
                  </a:cubicBezTo>
                  <a:lnTo>
                    <a:pt x="5613" y="21600"/>
                  </a:lnTo>
                  <a:lnTo>
                    <a:pt x="15987" y="21600"/>
                  </a:lnTo>
                  <a:lnTo>
                    <a:pt x="15552" y="20289"/>
                  </a:lnTo>
                  <a:cubicBezTo>
                    <a:pt x="15487" y="20093"/>
                    <a:pt x="15322" y="19963"/>
                    <a:pt x="15139" y="19963"/>
                  </a:cubicBezTo>
                  <a:lnTo>
                    <a:pt x="12153" y="19963"/>
                  </a:lnTo>
                  <a:lnTo>
                    <a:pt x="12153" y="13379"/>
                  </a:lnTo>
                  <a:lnTo>
                    <a:pt x="11354" y="10139"/>
                  </a:lnTo>
                  <a:lnTo>
                    <a:pt x="11354" y="5860"/>
                  </a:lnTo>
                  <a:cubicBezTo>
                    <a:pt x="11728" y="5673"/>
                    <a:pt x="12016" y="5302"/>
                    <a:pt x="12130" y="4846"/>
                  </a:cubicBezTo>
                  <a:lnTo>
                    <a:pt x="17710" y="4846"/>
                  </a:lnTo>
                  <a:lnTo>
                    <a:pt x="15147" y="13979"/>
                  </a:lnTo>
                  <a:lnTo>
                    <a:pt x="14302" y="13979"/>
                  </a:lnTo>
                  <a:cubicBezTo>
                    <a:pt x="15015" y="15444"/>
                    <a:pt x="16380" y="16435"/>
                    <a:pt x="17950" y="16435"/>
                  </a:cubicBezTo>
                  <a:cubicBezTo>
                    <a:pt x="19519" y="16435"/>
                    <a:pt x="20887" y="15444"/>
                    <a:pt x="21600" y="13979"/>
                  </a:cubicBezTo>
                  <a:lnTo>
                    <a:pt x="20753" y="13979"/>
                  </a:lnTo>
                  <a:lnTo>
                    <a:pt x="18190" y="4844"/>
                  </a:lnTo>
                  <a:lnTo>
                    <a:pt x="19072" y="4844"/>
                  </a:lnTo>
                  <a:lnTo>
                    <a:pt x="19072" y="3734"/>
                  </a:lnTo>
                  <a:lnTo>
                    <a:pt x="12052" y="3734"/>
                  </a:lnTo>
                  <a:cubicBezTo>
                    <a:pt x="11909" y="3388"/>
                    <a:pt x="11661" y="3110"/>
                    <a:pt x="11354" y="2956"/>
                  </a:cubicBezTo>
                  <a:lnTo>
                    <a:pt x="11354" y="2193"/>
                  </a:lnTo>
                  <a:cubicBezTo>
                    <a:pt x="11645" y="1983"/>
                    <a:pt x="11838" y="1611"/>
                    <a:pt x="11838" y="1187"/>
                  </a:cubicBezTo>
                  <a:cubicBezTo>
                    <a:pt x="11838" y="531"/>
                    <a:pt x="11374" y="0"/>
                    <a:pt x="10800" y="0"/>
                  </a:cubicBezTo>
                  <a:close/>
                  <a:moveTo>
                    <a:pt x="3486" y="5791"/>
                  </a:moveTo>
                  <a:lnTo>
                    <a:pt x="3486" y="13979"/>
                  </a:lnTo>
                  <a:lnTo>
                    <a:pt x="1188" y="13979"/>
                  </a:lnTo>
                  <a:lnTo>
                    <a:pt x="3486" y="5791"/>
                  </a:lnTo>
                  <a:close/>
                  <a:moveTo>
                    <a:pt x="3812" y="5791"/>
                  </a:moveTo>
                  <a:lnTo>
                    <a:pt x="6110" y="13979"/>
                  </a:lnTo>
                  <a:lnTo>
                    <a:pt x="3812" y="13979"/>
                  </a:lnTo>
                  <a:lnTo>
                    <a:pt x="3812" y="5791"/>
                  </a:lnTo>
                  <a:close/>
                  <a:moveTo>
                    <a:pt x="17788" y="5791"/>
                  </a:moveTo>
                  <a:lnTo>
                    <a:pt x="17788" y="13979"/>
                  </a:lnTo>
                  <a:lnTo>
                    <a:pt x="15490" y="13979"/>
                  </a:lnTo>
                  <a:lnTo>
                    <a:pt x="17788" y="5791"/>
                  </a:lnTo>
                  <a:close/>
                  <a:moveTo>
                    <a:pt x="18114" y="5791"/>
                  </a:moveTo>
                  <a:lnTo>
                    <a:pt x="20412" y="13979"/>
                  </a:lnTo>
                  <a:lnTo>
                    <a:pt x="18114" y="13979"/>
                  </a:lnTo>
                  <a:lnTo>
                    <a:pt x="18114" y="5791"/>
                  </a:lnTo>
                  <a:close/>
                </a:path>
              </a:pathLst>
            </a:cu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72"/>
            <p:cNvSpPr/>
            <p:nvPr/>
          </p:nvSpPr>
          <p:spPr>
            <a:xfrm>
              <a:off x="8170200" y="743760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7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733" name="CustomShape 73"/>
            <p:cNvSpPr/>
            <p:nvPr/>
          </p:nvSpPr>
          <p:spPr>
            <a:xfrm>
              <a:off x="9349560" y="7437600"/>
              <a:ext cx="437040" cy="4370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18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TextShape 1"/>
          <p:cNvSpPr txBox="1"/>
          <p:nvPr/>
        </p:nvSpPr>
        <p:spPr>
          <a:xfrm>
            <a:off x="406440" y="1808280"/>
            <a:ext cx="12191760" cy="75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Dados: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estados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 de ações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ações aplicáveis num estado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A(s) → A’ ⊆ 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Modelo de transição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T(s,a) → S’ ⊆ 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sngStrike">
                <a:solidFill>
                  <a:srgbClr val="222222"/>
                </a:solidFill>
                <a:latin typeface="Avenir Next Medium"/>
                <a:ea typeface="Avenir Next Medium"/>
              </a:rPr>
              <a:t>Função de custo</a:t>
            </a:r>
            <a:r>
              <a:rPr b="0" lang="pt-BR" sz="3400" spc="-1" strike="sng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sngStrike">
                <a:solidFill>
                  <a:srgbClr val="34a5da"/>
                </a:solidFill>
                <a:latin typeface="Avenir Next Medium"/>
                <a:ea typeface="Avenir Next Medium"/>
              </a:rPr>
              <a:t>solução → ]-∞,∞[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∊S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Conjunto de estados metas</a:t>
            </a: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 ⊆ 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Encontrar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plano contingente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de ações que leva a estado meta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em qualquer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execução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Adversário escolhe uma de 3 urnas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Você escolhe um número da urna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Seu objetivo: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Maximizar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número escolhido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38" name="CustomShape 3"/>
          <p:cNvSpPr/>
          <p:nvPr/>
        </p:nvSpPr>
        <p:spPr>
          <a:xfrm>
            <a:off x="685800" y="5816520"/>
            <a:ext cx="3388680" cy="3573360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50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-50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39" name="CustomShape 4"/>
          <p:cNvSpPr/>
          <p:nvPr/>
        </p:nvSpPr>
        <p:spPr>
          <a:xfrm>
            <a:off x="4807800" y="5816520"/>
            <a:ext cx="3388680" cy="3573360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40" name="CustomShape 5"/>
          <p:cNvSpPr/>
          <p:nvPr/>
        </p:nvSpPr>
        <p:spPr>
          <a:xfrm>
            <a:off x="8929800" y="5816520"/>
            <a:ext cx="3388680" cy="357336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-5</a:t>
            </a: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4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15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2025720" y="5320080"/>
            <a:ext cx="4081320" cy="23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21600" y="10713"/>
                </a:lnTo>
                <a:lnTo>
                  <a:pt x="0" y="10713"/>
                </a:lnTo>
                <a:lnTo>
                  <a:pt x="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2"/>
          <p:cNvSpPr/>
          <p:nvPr/>
        </p:nvSpPr>
        <p:spPr>
          <a:xfrm>
            <a:off x="5698440" y="5320080"/>
            <a:ext cx="408600" cy="243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21600" y="10390"/>
                </a:lnTo>
                <a:lnTo>
                  <a:pt x="0" y="10390"/>
                </a:lnTo>
                <a:lnTo>
                  <a:pt x="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"/>
          <p:cNvSpPr/>
          <p:nvPr/>
        </p:nvSpPr>
        <p:spPr>
          <a:xfrm>
            <a:off x="6107400" y="5320080"/>
            <a:ext cx="3125160" cy="236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0" y="10702"/>
                </a:lnTo>
                <a:lnTo>
                  <a:pt x="21600" y="10702"/>
                </a:ln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TextShape 4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Estado inicial?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Estados meta?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Escolher número dentro da urna, ação “iniciar”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Transição?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5" name="TextShape 5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46" name="CustomShape 6"/>
          <p:cNvSpPr/>
          <p:nvPr/>
        </p:nvSpPr>
        <p:spPr>
          <a:xfrm>
            <a:off x="5488920" y="169596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50</a:t>
            </a: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-50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747" name="CustomShape 7"/>
          <p:cNvSpPr/>
          <p:nvPr/>
        </p:nvSpPr>
        <p:spPr>
          <a:xfrm>
            <a:off x="5218560" y="136980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8"/>
          <p:cNvSpPr/>
          <p:nvPr/>
        </p:nvSpPr>
        <p:spPr>
          <a:xfrm>
            <a:off x="7835760" y="169596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</a:t>
            </a: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749" name="CustomShape 9"/>
          <p:cNvSpPr/>
          <p:nvPr/>
        </p:nvSpPr>
        <p:spPr>
          <a:xfrm>
            <a:off x="7565760" y="136980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10182960" y="169596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-5</a:t>
            </a: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15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751" name="CustomShape 11"/>
          <p:cNvSpPr/>
          <p:nvPr/>
        </p:nvSpPr>
        <p:spPr>
          <a:xfrm>
            <a:off x="9912960" y="136980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4965840" y="60120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50</a:t>
            </a: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753" name="CustomShape 13"/>
          <p:cNvSpPr/>
          <p:nvPr/>
        </p:nvSpPr>
        <p:spPr>
          <a:xfrm>
            <a:off x="4693320" y="275040"/>
            <a:ext cx="99540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4" name="Group 14"/>
          <p:cNvGrpSpPr/>
          <p:nvPr/>
        </p:nvGrpSpPr>
        <p:grpSpPr>
          <a:xfrm>
            <a:off x="5752440" y="275040"/>
            <a:ext cx="991440" cy="1128240"/>
            <a:chOff x="5752440" y="275040"/>
            <a:chExt cx="991440" cy="1128240"/>
          </a:xfrm>
        </p:grpSpPr>
        <p:sp>
          <p:nvSpPr>
            <p:cNvPr id="755" name="CustomShape 15"/>
            <p:cNvSpPr/>
            <p:nvPr/>
          </p:nvSpPr>
          <p:spPr>
            <a:xfrm>
              <a:off x="6022800" y="60120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56" name="CustomShape 16"/>
            <p:cNvSpPr/>
            <p:nvPr/>
          </p:nvSpPr>
          <p:spPr>
            <a:xfrm>
              <a:off x="5752440" y="27504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57" name="CustomShape 17"/>
          <p:cNvSpPr/>
          <p:nvPr/>
        </p:nvSpPr>
        <p:spPr>
          <a:xfrm>
            <a:off x="7213320" y="60120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</a:t>
            </a:r>
            <a:endParaRPr b="0" lang="pt-BR" sz="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800" spc="-1" strike="noStrike">
              <a:latin typeface="Arial"/>
            </a:endParaRPr>
          </a:p>
        </p:txBody>
      </p:sp>
      <p:sp>
        <p:nvSpPr>
          <p:cNvPr id="758" name="CustomShape 18"/>
          <p:cNvSpPr/>
          <p:nvPr/>
        </p:nvSpPr>
        <p:spPr>
          <a:xfrm>
            <a:off x="6942960" y="27504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19"/>
          <p:cNvSpPr/>
          <p:nvPr/>
        </p:nvSpPr>
        <p:spPr>
          <a:xfrm>
            <a:off x="8286120" y="60120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760" name="CustomShape 20"/>
          <p:cNvSpPr/>
          <p:nvPr/>
        </p:nvSpPr>
        <p:spPr>
          <a:xfrm>
            <a:off x="8015760" y="27504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1" name="Group 21"/>
          <p:cNvGrpSpPr/>
          <p:nvPr/>
        </p:nvGrpSpPr>
        <p:grpSpPr>
          <a:xfrm>
            <a:off x="9378720" y="275040"/>
            <a:ext cx="991440" cy="1128240"/>
            <a:chOff x="9378720" y="275040"/>
            <a:chExt cx="991440" cy="1128240"/>
          </a:xfrm>
        </p:grpSpPr>
        <p:sp>
          <p:nvSpPr>
            <p:cNvPr id="762" name="CustomShape 22"/>
            <p:cNvSpPr/>
            <p:nvPr/>
          </p:nvSpPr>
          <p:spPr>
            <a:xfrm>
              <a:off x="9649080" y="60120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63" name="CustomShape 23"/>
            <p:cNvSpPr/>
            <p:nvPr/>
          </p:nvSpPr>
          <p:spPr>
            <a:xfrm>
              <a:off x="9378720" y="27504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64" name="CustomShape 24"/>
          <p:cNvSpPr/>
          <p:nvPr/>
        </p:nvSpPr>
        <p:spPr>
          <a:xfrm>
            <a:off x="10758240" y="601200"/>
            <a:ext cx="451080" cy="475560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15</a:t>
            </a:r>
            <a:endParaRPr b="0" lang="pt-BR" sz="800" spc="-1" strike="noStrike">
              <a:latin typeface="Arial"/>
            </a:endParaRPr>
          </a:p>
        </p:txBody>
      </p:sp>
      <p:sp>
        <p:nvSpPr>
          <p:cNvPr id="765" name="CustomShape 25"/>
          <p:cNvSpPr/>
          <p:nvPr/>
        </p:nvSpPr>
        <p:spPr>
          <a:xfrm>
            <a:off x="10487880" y="27504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26"/>
          <p:cNvSpPr/>
          <p:nvPr/>
        </p:nvSpPr>
        <p:spPr>
          <a:xfrm>
            <a:off x="4693320" y="275040"/>
            <a:ext cx="995400" cy="1128240"/>
          </a:xfrm>
          <a:prstGeom prst="ellipse">
            <a:avLst/>
          </a:pr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27"/>
          <p:cNvSpPr/>
          <p:nvPr/>
        </p:nvSpPr>
        <p:spPr>
          <a:xfrm>
            <a:off x="6940800" y="275040"/>
            <a:ext cx="995400" cy="1128240"/>
          </a:xfrm>
          <a:prstGeom prst="ellipse">
            <a:avLst/>
          </a:pr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28"/>
          <p:cNvSpPr/>
          <p:nvPr/>
        </p:nvSpPr>
        <p:spPr>
          <a:xfrm>
            <a:off x="10485720" y="275040"/>
            <a:ext cx="995400" cy="1128240"/>
          </a:xfrm>
          <a:prstGeom prst="ellipse">
            <a:avLst/>
          </a:pr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69" name="Group 29"/>
          <p:cNvGrpSpPr/>
          <p:nvPr/>
        </p:nvGrpSpPr>
        <p:grpSpPr>
          <a:xfrm>
            <a:off x="1530000" y="7701480"/>
            <a:ext cx="991440" cy="1128240"/>
            <a:chOff x="1530000" y="7701480"/>
            <a:chExt cx="991440" cy="1128240"/>
          </a:xfrm>
        </p:grpSpPr>
        <p:sp>
          <p:nvSpPr>
            <p:cNvPr id="770" name="CustomShape 30"/>
            <p:cNvSpPr/>
            <p:nvPr/>
          </p:nvSpPr>
          <p:spPr>
            <a:xfrm>
              <a:off x="1800360" y="80276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71" name="CustomShape 31"/>
            <p:cNvSpPr/>
            <p:nvPr/>
          </p:nvSpPr>
          <p:spPr>
            <a:xfrm>
              <a:off x="1530000" y="770148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2" name="Group 32"/>
          <p:cNvGrpSpPr/>
          <p:nvPr/>
        </p:nvGrpSpPr>
        <p:grpSpPr>
          <a:xfrm>
            <a:off x="5203440" y="7772400"/>
            <a:ext cx="991440" cy="1128240"/>
            <a:chOff x="5203440" y="7772400"/>
            <a:chExt cx="991440" cy="1128240"/>
          </a:xfrm>
        </p:grpSpPr>
        <p:sp>
          <p:nvSpPr>
            <p:cNvPr id="773" name="CustomShape 33"/>
            <p:cNvSpPr/>
            <p:nvPr/>
          </p:nvSpPr>
          <p:spPr>
            <a:xfrm>
              <a:off x="5473800" y="80989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74" name="CustomShape 34"/>
            <p:cNvSpPr/>
            <p:nvPr/>
          </p:nvSpPr>
          <p:spPr>
            <a:xfrm>
              <a:off x="5203440" y="77724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5" name="Group 35"/>
          <p:cNvGrpSpPr/>
          <p:nvPr/>
        </p:nvGrpSpPr>
        <p:grpSpPr>
          <a:xfrm>
            <a:off x="8737560" y="7701480"/>
            <a:ext cx="991440" cy="1128240"/>
            <a:chOff x="8737560" y="7701480"/>
            <a:chExt cx="991440" cy="1128240"/>
          </a:xfrm>
        </p:grpSpPr>
        <p:sp>
          <p:nvSpPr>
            <p:cNvPr id="776" name="CustomShape 36"/>
            <p:cNvSpPr/>
            <p:nvPr/>
          </p:nvSpPr>
          <p:spPr>
            <a:xfrm>
              <a:off x="9007920" y="80276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77" name="CustomShape 37"/>
            <p:cNvSpPr/>
            <p:nvPr/>
          </p:nvSpPr>
          <p:spPr>
            <a:xfrm>
              <a:off x="8737560" y="770148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8" name="Group 38"/>
          <p:cNvGrpSpPr/>
          <p:nvPr/>
        </p:nvGrpSpPr>
        <p:grpSpPr>
          <a:xfrm>
            <a:off x="7068600" y="8502480"/>
            <a:ext cx="991440" cy="1128240"/>
            <a:chOff x="7068600" y="8502480"/>
            <a:chExt cx="991440" cy="1128240"/>
          </a:xfrm>
        </p:grpSpPr>
        <p:sp>
          <p:nvSpPr>
            <p:cNvPr id="779" name="CustomShape 39"/>
            <p:cNvSpPr/>
            <p:nvPr/>
          </p:nvSpPr>
          <p:spPr>
            <a:xfrm>
              <a:off x="7338960" y="88286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80" name="CustomShape 40"/>
            <p:cNvSpPr/>
            <p:nvPr/>
          </p:nvSpPr>
          <p:spPr>
            <a:xfrm>
              <a:off x="7068600" y="850248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1" name="Group 41"/>
          <p:cNvGrpSpPr/>
          <p:nvPr/>
        </p:nvGrpSpPr>
        <p:grpSpPr>
          <a:xfrm>
            <a:off x="7068600" y="6886080"/>
            <a:ext cx="995400" cy="1128240"/>
            <a:chOff x="7068600" y="6886080"/>
            <a:chExt cx="995400" cy="1128240"/>
          </a:xfrm>
        </p:grpSpPr>
        <p:sp>
          <p:nvSpPr>
            <p:cNvPr id="782" name="CustomShape 42"/>
            <p:cNvSpPr/>
            <p:nvPr/>
          </p:nvSpPr>
          <p:spPr>
            <a:xfrm>
              <a:off x="7341120" y="721260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83" name="CustomShape 43"/>
            <p:cNvSpPr/>
            <p:nvPr/>
          </p:nvSpPr>
          <p:spPr>
            <a:xfrm>
              <a:off x="7068600" y="688608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4" name="CustomShape 44"/>
          <p:cNvSpPr/>
          <p:nvPr/>
        </p:nvSpPr>
        <p:spPr>
          <a:xfrm>
            <a:off x="6168960" y="7674120"/>
            <a:ext cx="92664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45"/>
          <p:cNvSpPr/>
          <p:nvPr/>
        </p:nvSpPr>
        <p:spPr>
          <a:xfrm>
            <a:off x="6180480" y="8525160"/>
            <a:ext cx="90288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86" name="Group 46"/>
          <p:cNvGrpSpPr/>
          <p:nvPr/>
        </p:nvGrpSpPr>
        <p:grpSpPr>
          <a:xfrm>
            <a:off x="3335400" y="6886080"/>
            <a:ext cx="995400" cy="1128240"/>
            <a:chOff x="3335400" y="6886080"/>
            <a:chExt cx="995400" cy="1128240"/>
          </a:xfrm>
        </p:grpSpPr>
        <p:sp>
          <p:nvSpPr>
            <p:cNvPr id="787" name="CustomShape 47"/>
            <p:cNvSpPr/>
            <p:nvPr/>
          </p:nvSpPr>
          <p:spPr>
            <a:xfrm>
              <a:off x="3607560" y="721260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88" name="CustomShape 48"/>
            <p:cNvSpPr/>
            <p:nvPr/>
          </p:nvSpPr>
          <p:spPr>
            <a:xfrm>
              <a:off x="3335400" y="688608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9" name="Group 49"/>
          <p:cNvGrpSpPr/>
          <p:nvPr/>
        </p:nvGrpSpPr>
        <p:grpSpPr>
          <a:xfrm>
            <a:off x="3337200" y="8502480"/>
            <a:ext cx="991440" cy="1128240"/>
            <a:chOff x="3337200" y="8502480"/>
            <a:chExt cx="991440" cy="1128240"/>
          </a:xfrm>
        </p:grpSpPr>
        <p:sp>
          <p:nvSpPr>
            <p:cNvPr id="790" name="CustomShape 50"/>
            <p:cNvSpPr/>
            <p:nvPr/>
          </p:nvSpPr>
          <p:spPr>
            <a:xfrm>
              <a:off x="3607560" y="88286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91" name="CustomShape 51"/>
            <p:cNvSpPr/>
            <p:nvPr/>
          </p:nvSpPr>
          <p:spPr>
            <a:xfrm>
              <a:off x="3337200" y="850248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2" name="Group 52"/>
          <p:cNvGrpSpPr/>
          <p:nvPr/>
        </p:nvGrpSpPr>
        <p:grpSpPr>
          <a:xfrm>
            <a:off x="10383480" y="8502480"/>
            <a:ext cx="995400" cy="1128240"/>
            <a:chOff x="10383480" y="8502480"/>
            <a:chExt cx="995400" cy="1128240"/>
          </a:xfrm>
        </p:grpSpPr>
        <p:sp>
          <p:nvSpPr>
            <p:cNvPr id="793" name="CustomShape 53"/>
            <p:cNvSpPr/>
            <p:nvPr/>
          </p:nvSpPr>
          <p:spPr>
            <a:xfrm>
              <a:off x="10655640" y="88286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94" name="CustomShape 54"/>
            <p:cNvSpPr/>
            <p:nvPr/>
          </p:nvSpPr>
          <p:spPr>
            <a:xfrm>
              <a:off x="10383480" y="850248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5" name="Group 55"/>
          <p:cNvGrpSpPr/>
          <p:nvPr/>
        </p:nvGrpSpPr>
        <p:grpSpPr>
          <a:xfrm>
            <a:off x="10385280" y="6886080"/>
            <a:ext cx="991440" cy="1128240"/>
            <a:chOff x="10385280" y="6886080"/>
            <a:chExt cx="991440" cy="1128240"/>
          </a:xfrm>
        </p:grpSpPr>
        <p:sp>
          <p:nvSpPr>
            <p:cNvPr id="796" name="CustomShape 56"/>
            <p:cNvSpPr/>
            <p:nvPr/>
          </p:nvSpPr>
          <p:spPr>
            <a:xfrm>
              <a:off x="10655640" y="721260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797" name="CustomShape 57"/>
            <p:cNvSpPr/>
            <p:nvPr/>
          </p:nvSpPr>
          <p:spPr>
            <a:xfrm>
              <a:off x="10385280" y="688608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98" name="CustomShape 58"/>
          <p:cNvSpPr/>
          <p:nvPr/>
        </p:nvSpPr>
        <p:spPr>
          <a:xfrm>
            <a:off x="2498760" y="7664400"/>
            <a:ext cx="859680" cy="38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59"/>
          <p:cNvSpPr/>
          <p:nvPr/>
        </p:nvSpPr>
        <p:spPr>
          <a:xfrm>
            <a:off x="2499840" y="8475840"/>
            <a:ext cx="85896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60"/>
          <p:cNvSpPr/>
          <p:nvPr/>
        </p:nvSpPr>
        <p:spPr>
          <a:xfrm>
            <a:off x="9700200" y="7681320"/>
            <a:ext cx="7146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61"/>
          <p:cNvSpPr/>
          <p:nvPr/>
        </p:nvSpPr>
        <p:spPr>
          <a:xfrm>
            <a:off x="9701280" y="8493120"/>
            <a:ext cx="71064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62"/>
          <p:cNvSpPr/>
          <p:nvPr/>
        </p:nvSpPr>
        <p:spPr>
          <a:xfrm>
            <a:off x="4443840" y="255096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63"/>
          <p:cNvSpPr/>
          <p:nvPr/>
        </p:nvSpPr>
        <p:spPr>
          <a:xfrm>
            <a:off x="5612040" y="417924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7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7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7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7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7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9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2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TextShape 1"/>
          <p:cNvSpPr txBox="1"/>
          <p:nvPr/>
        </p:nvSpPr>
        <p:spPr>
          <a:xfrm>
            <a:off x="406440" y="6407640"/>
            <a:ext cx="12191760" cy="830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Solução?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jogo das urnas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06" name="CustomShape 3"/>
          <p:cNvSpPr/>
          <p:nvPr/>
        </p:nvSpPr>
        <p:spPr>
          <a:xfrm>
            <a:off x="2447280" y="1211760"/>
            <a:ext cx="4081320" cy="23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21600" y="10707"/>
                </a:lnTo>
                <a:lnTo>
                  <a:pt x="0" y="10707"/>
                </a:lnTo>
                <a:lnTo>
                  <a:pt x="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4"/>
          <p:cNvSpPr/>
          <p:nvPr/>
        </p:nvSpPr>
        <p:spPr>
          <a:xfrm>
            <a:off x="6120000" y="1211760"/>
            <a:ext cx="408600" cy="243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21600" y="10395"/>
                </a:lnTo>
                <a:lnTo>
                  <a:pt x="0" y="10395"/>
                </a:lnTo>
                <a:lnTo>
                  <a:pt x="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5"/>
          <p:cNvSpPr/>
          <p:nvPr/>
        </p:nvSpPr>
        <p:spPr>
          <a:xfrm>
            <a:off x="6528960" y="1211760"/>
            <a:ext cx="3125160" cy="236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0" y="10707"/>
                </a:lnTo>
                <a:lnTo>
                  <a:pt x="21600" y="10707"/>
                </a:ln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09" name="Group 6"/>
          <p:cNvGrpSpPr/>
          <p:nvPr/>
        </p:nvGrpSpPr>
        <p:grpSpPr>
          <a:xfrm>
            <a:off x="1951200" y="3592800"/>
            <a:ext cx="991440" cy="1128240"/>
            <a:chOff x="1951200" y="3592800"/>
            <a:chExt cx="991440" cy="1128240"/>
          </a:xfrm>
        </p:grpSpPr>
        <p:sp>
          <p:nvSpPr>
            <p:cNvPr id="810" name="CustomShape 7"/>
            <p:cNvSpPr/>
            <p:nvPr/>
          </p:nvSpPr>
          <p:spPr>
            <a:xfrm>
              <a:off x="2221560" y="391896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11" name="CustomShape 8"/>
            <p:cNvSpPr/>
            <p:nvPr/>
          </p:nvSpPr>
          <p:spPr>
            <a:xfrm>
              <a:off x="1951200" y="35928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2" name="Group 9"/>
          <p:cNvGrpSpPr/>
          <p:nvPr/>
        </p:nvGrpSpPr>
        <p:grpSpPr>
          <a:xfrm>
            <a:off x="5624640" y="3663720"/>
            <a:ext cx="991440" cy="1128240"/>
            <a:chOff x="5624640" y="3663720"/>
            <a:chExt cx="991440" cy="1128240"/>
          </a:xfrm>
        </p:grpSpPr>
        <p:sp>
          <p:nvSpPr>
            <p:cNvPr id="813" name="CustomShape 10"/>
            <p:cNvSpPr/>
            <p:nvPr/>
          </p:nvSpPr>
          <p:spPr>
            <a:xfrm>
              <a:off x="5895000" y="399024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14" name="CustomShape 11"/>
            <p:cNvSpPr/>
            <p:nvPr/>
          </p:nvSpPr>
          <p:spPr>
            <a:xfrm>
              <a:off x="5624640" y="366372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5" name="Group 12"/>
          <p:cNvGrpSpPr/>
          <p:nvPr/>
        </p:nvGrpSpPr>
        <p:grpSpPr>
          <a:xfrm>
            <a:off x="9159120" y="3592800"/>
            <a:ext cx="991440" cy="1128240"/>
            <a:chOff x="9159120" y="3592800"/>
            <a:chExt cx="991440" cy="1128240"/>
          </a:xfrm>
        </p:grpSpPr>
        <p:sp>
          <p:nvSpPr>
            <p:cNvPr id="816" name="CustomShape 13"/>
            <p:cNvSpPr/>
            <p:nvPr/>
          </p:nvSpPr>
          <p:spPr>
            <a:xfrm>
              <a:off x="9429120" y="391896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17" name="CustomShape 14"/>
            <p:cNvSpPr/>
            <p:nvPr/>
          </p:nvSpPr>
          <p:spPr>
            <a:xfrm>
              <a:off x="9159120" y="35928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8" name="Group 15"/>
          <p:cNvGrpSpPr/>
          <p:nvPr/>
        </p:nvGrpSpPr>
        <p:grpSpPr>
          <a:xfrm>
            <a:off x="7490160" y="4393800"/>
            <a:ext cx="991440" cy="1128240"/>
            <a:chOff x="7490160" y="4393800"/>
            <a:chExt cx="991440" cy="1128240"/>
          </a:xfrm>
        </p:grpSpPr>
        <p:sp>
          <p:nvSpPr>
            <p:cNvPr id="819" name="CustomShape 16"/>
            <p:cNvSpPr/>
            <p:nvPr/>
          </p:nvSpPr>
          <p:spPr>
            <a:xfrm>
              <a:off x="7760160" y="47203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20" name="CustomShape 17"/>
            <p:cNvSpPr/>
            <p:nvPr/>
          </p:nvSpPr>
          <p:spPr>
            <a:xfrm>
              <a:off x="7490160" y="43938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1" name="Group 18"/>
          <p:cNvGrpSpPr/>
          <p:nvPr/>
        </p:nvGrpSpPr>
        <p:grpSpPr>
          <a:xfrm>
            <a:off x="7490160" y="2777400"/>
            <a:ext cx="995400" cy="1128240"/>
            <a:chOff x="7490160" y="2777400"/>
            <a:chExt cx="995400" cy="1128240"/>
          </a:xfrm>
        </p:grpSpPr>
        <p:sp>
          <p:nvSpPr>
            <p:cNvPr id="822" name="CustomShape 19"/>
            <p:cNvSpPr/>
            <p:nvPr/>
          </p:nvSpPr>
          <p:spPr>
            <a:xfrm>
              <a:off x="7762320" y="31039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23" name="CustomShape 20"/>
            <p:cNvSpPr/>
            <p:nvPr/>
          </p:nvSpPr>
          <p:spPr>
            <a:xfrm>
              <a:off x="7490160" y="277740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CustomShape 21"/>
          <p:cNvSpPr/>
          <p:nvPr/>
        </p:nvSpPr>
        <p:spPr>
          <a:xfrm>
            <a:off x="6590160" y="3565440"/>
            <a:ext cx="926640" cy="43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22"/>
          <p:cNvSpPr/>
          <p:nvPr/>
        </p:nvSpPr>
        <p:spPr>
          <a:xfrm>
            <a:off x="6601680" y="4416480"/>
            <a:ext cx="90288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26" name="Group 23"/>
          <p:cNvGrpSpPr/>
          <p:nvPr/>
        </p:nvGrpSpPr>
        <p:grpSpPr>
          <a:xfrm>
            <a:off x="3756600" y="2777400"/>
            <a:ext cx="995400" cy="1128240"/>
            <a:chOff x="3756600" y="2777400"/>
            <a:chExt cx="995400" cy="1128240"/>
          </a:xfrm>
        </p:grpSpPr>
        <p:sp>
          <p:nvSpPr>
            <p:cNvPr id="827" name="CustomShape 24"/>
            <p:cNvSpPr/>
            <p:nvPr/>
          </p:nvSpPr>
          <p:spPr>
            <a:xfrm>
              <a:off x="4028760" y="31039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28" name="CustomShape 25"/>
            <p:cNvSpPr/>
            <p:nvPr/>
          </p:nvSpPr>
          <p:spPr>
            <a:xfrm>
              <a:off x="3756600" y="277740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9" name="Group 26"/>
          <p:cNvGrpSpPr/>
          <p:nvPr/>
        </p:nvGrpSpPr>
        <p:grpSpPr>
          <a:xfrm>
            <a:off x="3758400" y="4393800"/>
            <a:ext cx="991440" cy="1128240"/>
            <a:chOff x="3758400" y="4393800"/>
            <a:chExt cx="991440" cy="1128240"/>
          </a:xfrm>
        </p:grpSpPr>
        <p:sp>
          <p:nvSpPr>
            <p:cNvPr id="830" name="CustomShape 27"/>
            <p:cNvSpPr/>
            <p:nvPr/>
          </p:nvSpPr>
          <p:spPr>
            <a:xfrm>
              <a:off x="4028760" y="47203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31" name="CustomShape 28"/>
            <p:cNvSpPr/>
            <p:nvPr/>
          </p:nvSpPr>
          <p:spPr>
            <a:xfrm>
              <a:off x="3758400" y="43938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2" name="Group 29"/>
          <p:cNvGrpSpPr/>
          <p:nvPr/>
        </p:nvGrpSpPr>
        <p:grpSpPr>
          <a:xfrm>
            <a:off x="10804680" y="4393800"/>
            <a:ext cx="995400" cy="1128240"/>
            <a:chOff x="10804680" y="4393800"/>
            <a:chExt cx="995400" cy="1128240"/>
          </a:xfrm>
        </p:grpSpPr>
        <p:sp>
          <p:nvSpPr>
            <p:cNvPr id="833" name="CustomShape 30"/>
            <p:cNvSpPr/>
            <p:nvPr/>
          </p:nvSpPr>
          <p:spPr>
            <a:xfrm>
              <a:off x="11076840" y="47203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34" name="CustomShape 31"/>
            <p:cNvSpPr/>
            <p:nvPr/>
          </p:nvSpPr>
          <p:spPr>
            <a:xfrm>
              <a:off x="10804680" y="4393800"/>
              <a:ext cx="99540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5" name="Group 32"/>
          <p:cNvGrpSpPr/>
          <p:nvPr/>
        </p:nvGrpSpPr>
        <p:grpSpPr>
          <a:xfrm>
            <a:off x="10806840" y="2777400"/>
            <a:ext cx="991440" cy="1128240"/>
            <a:chOff x="10806840" y="2777400"/>
            <a:chExt cx="991440" cy="1128240"/>
          </a:xfrm>
        </p:grpSpPr>
        <p:sp>
          <p:nvSpPr>
            <p:cNvPr id="836" name="CustomShape 33"/>
            <p:cNvSpPr/>
            <p:nvPr/>
          </p:nvSpPr>
          <p:spPr>
            <a:xfrm>
              <a:off x="11076840" y="31039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  <p:sp>
          <p:nvSpPr>
            <p:cNvPr id="837" name="CustomShape 34"/>
            <p:cNvSpPr/>
            <p:nvPr/>
          </p:nvSpPr>
          <p:spPr>
            <a:xfrm>
              <a:off x="10806840" y="2777400"/>
              <a:ext cx="991440" cy="1128240"/>
            </a:xfrm>
            <a:prstGeom prst="ellipse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8" name="CustomShape 35"/>
          <p:cNvSpPr/>
          <p:nvPr/>
        </p:nvSpPr>
        <p:spPr>
          <a:xfrm>
            <a:off x="2919960" y="3555720"/>
            <a:ext cx="859680" cy="38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36"/>
          <p:cNvSpPr/>
          <p:nvPr/>
        </p:nvSpPr>
        <p:spPr>
          <a:xfrm>
            <a:off x="2921400" y="4367160"/>
            <a:ext cx="85896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37"/>
          <p:cNvSpPr/>
          <p:nvPr/>
        </p:nvSpPr>
        <p:spPr>
          <a:xfrm>
            <a:off x="10121400" y="3572640"/>
            <a:ext cx="714600" cy="35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38"/>
          <p:cNvSpPr/>
          <p:nvPr/>
        </p:nvSpPr>
        <p:spPr>
          <a:xfrm>
            <a:off x="10122480" y="4384440"/>
            <a:ext cx="710640" cy="3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39"/>
          <p:cNvSpPr/>
          <p:nvPr/>
        </p:nvSpPr>
        <p:spPr>
          <a:xfrm>
            <a:off x="6033600" y="70560"/>
            <a:ext cx="991440" cy="1128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43" name="Group 40"/>
          <p:cNvGrpSpPr/>
          <p:nvPr/>
        </p:nvGrpSpPr>
        <p:grpSpPr>
          <a:xfrm>
            <a:off x="4901760" y="5835960"/>
            <a:ext cx="3933360" cy="3803400"/>
            <a:chOff x="4901760" y="5835960"/>
            <a:chExt cx="3933360" cy="3803400"/>
          </a:xfrm>
        </p:grpSpPr>
        <p:grpSp>
          <p:nvGrpSpPr>
            <p:cNvPr id="844" name="Group 41"/>
            <p:cNvGrpSpPr/>
            <p:nvPr/>
          </p:nvGrpSpPr>
          <p:grpSpPr>
            <a:xfrm>
              <a:off x="5568480" y="5835960"/>
              <a:ext cx="991440" cy="1128240"/>
              <a:chOff x="5568480" y="5835960"/>
              <a:chExt cx="991440" cy="1128240"/>
            </a:xfrm>
          </p:grpSpPr>
          <p:sp>
            <p:nvSpPr>
              <p:cNvPr id="845" name="CustomShape 42"/>
              <p:cNvSpPr/>
              <p:nvPr/>
            </p:nvSpPr>
            <p:spPr>
              <a:xfrm>
                <a:off x="5838480" y="61621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-50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46" name="CustomShape 43"/>
              <p:cNvSpPr/>
              <p:nvPr/>
            </p:nvSpPr>
            <p:spPr>
              <a:xfrm>
                <a:off x="5568480" y="583596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47" name="Group 44"/>
            <p:cNvGrpSpPr/>
            <p:nvPr/>
          </p:nvGrpSpPr>
          <p:grpSpPr>
            <a:xfrm>
              <a:off x="7839720" y="5835960"/>
              <a:ext cx="995400" cy="1128240"/>
              <a:chOff x="7839720" y="5835960"/>
              <a:chExt cx="995400" cy="1128240"/>
            </a:xfrm>
          </p:grpSpPr>
          <p:sp>
            <p:nvSpPr>
              <p:cNvPr id="848" name="CustomShape 45"/>
              <p:cNvSpPr/>
              <p:nvPr/>
            </p:nvSpPr>
            <p:spPr>
              <a:xfrm>
                <a:off x="8112240" y="61621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49" name="CustomShape 46"/>
              <p:cNvSpPr/>
              <p:nvPr/>
            </p:nvSpPr>
            <p:spPr>
              <a:xfrm>
                <a:off x="7839720" y="58359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0" name="Group 47"/>
            <p:cNvGrpSpPr/>
            <p:nvPr/>
          </p:nvGrpSpPr>
          <p:grpSpPr>
            <a:xfrm>
              <a:off x="5568480" y="7173720"/>
              <a:ext cx="991440" cy="1128240"/>
              <a:chOff x="5568480" y="7173720"/>
              <a:chExt cx="991440" cy="1128240"/>
            </a:xfrm>
          </p:grpSpPr>
          <p:sp>
            <p:nvSpPr>
              <p:cNvPr id="851" name="CustomShape 48"/>
              <p:cNvSpPr/>
              <p:nvPr/>
            </p:nvSpPr>
            <p:spPr>
              <a:xfrm>
                <a:off x="5838480" y="749988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52" name="CustomShape 49"/>
              <p:cNvSpPr/>
              <p:nvPr/>
            </p:nvSpPr>
            <p:spPr>
              <a:xfrm>
                <a:off x="5568480" y="717372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3" name="Group 50"/>
            <p:cNvGrpSpPr/>
            <p:nvPr/>
          </p:nvGrpSpPr>
          <p:grpSpPr>
            <a:xfrm>
              <a:off x="7841880" y="7173720"/>
              <a:ext cx="991440" cy="1128240"/>
              <a:chOff x="7841880" y="7173720"/>
              <a:chExt cx="991440" cy="1128240"/>
            </a:xfrm>
          </p:grpSpPr>
          <p:sp>
            <p:nvSpPr>
              <p:cNvPr id="854" name="CustomShape 51"/>
              <p:cNvSpPr/>
              <p:nvPr/>
            </p:nvSpPr>
            <p:spPr>
              <a:xfrm>
                <a:off x="8112240" y="749988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55" name="CustomShape 52"/>
              <p:cNvSpPr/>
              <p:nvPr/>
            </p:nvSpPr>
            <p:spPr>
              <a:xfrm>
                <a:off x="7841880" y="717372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6" name="Group 53"/>
            <p:cNvGrpSpPr/>
            <p:nvPr/>
          </p:nvGrpSpPr>
          <p:grpSpPr>
            <a:xfrm>
              <a:off x="5568480" y="8511120"/>
              <a:ext cx="991440" cy="1128240"/>
              <a:chOff x="5568480" y="8511120"/>
              <a:chExt cx="991440" cy="1128240"/>
            </a:xfrm>
          </p:grpSpPr>
          <p:sp>
            <p:nvSpPr>
              <p:cNvPr id="857" name="CustomShape 54"/>
              <p:cNvSpPr/>
              <p:nvPr/>
            </p:nvSpPr>
            <p:spPr>
              <a:xfrm>
                <a:off x="5838480" y="883764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58" name="CustomShape 55"/>
              <p:cNvSpPr/>
              <p:nvPr/>
            </p:nvSpPr>
            <p:spPr>
              <a:xfrm>
                <a:off x="5568480" y="851112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9" name="Group 56"/>
            <p:cNvGrpSpPr/>
            <p:nvPr/>
          </p:nvGrpSpPr>
          <p:grpSpPr>
            <a:xfrm>
              <a:off x="7839720" y="8511120"/>
              <a:ext cx="995400" cy="1128240"/>
              <a:chOff x="7839720" y="8511120"/>
              <a:chExt cx="995400" cy="1128240"/>
            </a:xfrm>
          </p:grpSpPr>
          <p:sp>
            <p:nvSpPr>
              <p:cNvPr id="860" name="CustomShape 57"/>
              <p:cNvSpPr/>
              <p:nvPr/>
            </p:nvSpPr>
            <p:spPr>
              <a:xfrm>
                <a:off x="8112240" y="883764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861" name="CustomShape 58"/>
              <p:cNvSpPr/>
              <p:nvPr/>
            </p:nvSpPr>
            <p:spPr>
              <a:xfrm>
                <a:off x="7839720" y="851112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62" name="CustomShape 59"/>
            <p:cNvSpPr/>
            <p:nvPr/>
          </p:nvSpPr>
          <p:spPr>
            <a:xfrm>
              <a:off x="4901760" y="7390440"/>
              <a:ext cx="57816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Se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863" name="CustomShape 60"/>
            <p:cNvSpPr/>
            <p:nvPr/>
          </p:nvSpPr>
          <p:spPr>
            <a:xfrm>
              <a:off x="6626160" y="7390440"/>
              <a:ext cx="11923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então</a:t>
              </a:r>
              <a:endParaRPr b="0" lang="pt-BR" sz="3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4" fill="hold"/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extShape 1"/>
          <p:cNvSpPr txBox="1"/>
          <p:nvPr/>
        </p:nvSpPr>
        <p:spPr>
          <a:xfrm>
            <a:off x="406440" y="1905120"/>
            <a:ext cx="12191760" cy="7421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Jogo da velha?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6464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estado do tabuleiro para jogada que resulte em empate ou vitória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Robô aspirador?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6464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posição e presença de sujeira a ação que elimine sujeiras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Caça ao tesouro?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6464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mundo observado a movimentação segura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Quebra-cabeça da balança?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6464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conjunto de bolas em pesagem</a:t>
            </a:r>
            <a:endParaRPr b="0" lang="pt-BR" sz="29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65" name="TextShape 2"/>
          <p:cNvSpPr txBox="1"/>
          <p:nvPr/>
        </p:nvSpPr>
        <p:spPr>
          <a:xfrm>
            <a:off x="406440" y="31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-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866" name="Group 3"/>
          <p:cNvGrpSpPr/>
          <p:nvPr/>
        </p:nvGrpSpPr>
        <p:grpSpPr>
          <a:xfrm>
            <a:off x="4036680" y="1735920"/>
            <a:ext cx="826560" cy="1066320"/>
            <a:chOff x="4036680" y="1735920"/>
            <a:chExt cx="826560" cy="1066320"/>
          </a:xfrm>
        </p:grpSpPr>
        <p:sp>
          <p:nvSpPr>
            <p:cNvPr id="867" name="CustomShape 4"/>
            <p:cNvSpPr/>
            <p:nvPr/>
          </p:nvSpPr>
          <p:spPr>
            <a:xfrm>
              <a:off x="4036680" y="1735920"/>
              <a:ext cx="826560" cy="82656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868" name="Table 5"/>
            <p:cNvGraphicFramePr/>
            <p:nvPr/>
          </p:nvGraphicFramePr>
          <p:xfrm>
            <a:off x="4182480" y="1881360"/>
            <a:ext cx="536400" cy="536400"/>
          </p:xfrm>
          <a:graphic>
            <a:graphicData uri="http://schemas.openxmlformats.org/drawingml/2006/table">
              <a:tbl>
                <a:tblPr/>
                <a:tblGrid>
                  <a:gridCol w="178920"/>
                  <a:gridCol w="178920"/>
                  <a:gridCol w="178560"/>
                </a:tblGrid>
                <a:tr h="20556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7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7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700" spc="-1" strike="noStrike">
                            <a:solidFill>
                              <a:srgbClr val="2389c0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7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869" name="Group 6"/>
          <p:cNvGrpSpPr/>
          <p:nvPr/>
        </p:nvGrpSpPr>
        <p:grpSpPr>
          <a:xfrm>
            <a:off x="3958920" y="3700440"/>
            <a:ext cx="1932480" cy="960480"/>
            <a:chOff x="3958920" y="3700440"/>
            <a:chExt cx="1932480" cy="960480"/>
          </a:xfrm>
        </p:grpSpPr>
        <p:pic>
          <p:nvPicPr>
            <p:cNvPr id="870" name="Image" descr="Image"/>
            <p:cNvPicPr/>
            <p:nvPr/>
          </p:nvPicPr>
          <p:blipFill>
            <a:blip r:embed="rId1"/>
            <a:stretch/>
          </p:blipFill>
          <p:spPr>
            <a:xfrm>
              <a:off x="4129200" y="380700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871" name="CustomShape 7"/>
            <p:cNvSpPr/>
            <p:nvPr/>
          </p:nvSpPr>
          <p:spPr>
            <a:xfrm>
              <a:off x="3958920" y="3700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CustomShape 8"/>
            <p:cNvSpPr/>
            <p:nvPr/>
          </p:nvSpPr>
          <p:spPr>
            <a:xfrm>
              <a:off x="4031280" y="4431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9"/>
            <p:cNvSpPr/>
            <p:nvPr/>
          </p:nvSpPr>
          <p:spPr>
            <a:xfrm>
              <a:off x="4183920" y="4317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10"/>
            <p:cNvSpPr/>
            <p:nvPr/>
          </p:nvSpPr>
          <p:spPr>
            <a:xfrm>
              <a:off x="4363560" y="4431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CustomShape 11"/>
            <p:cNvSpPr/>
            <p:nvPr/>
          </p:nvSpPr>
          <p:spPr>
            <a:xfrm>
              <a:off x="4924080" y="3700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2"/>
            <p:cNvSpPr/>
            <p:nvPr/>
          </p:nvSpPr>
          <p:spPr>
            <a:xfrm>
              <a:off x="5047560" y="43740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3"/>
            <p:cNvSpPr/>
            <p:nvPr/>
          </p:nvSpPr>
          <p:spPr>
            <a:xfrm>
              <a:off x="5199840" y="42598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CustomShape 14"/>
            <p:cNvSpPr/>
            <p:nvPr/>
          </p:nvSpPr>
          <p:spPr>
            <a:xfrm>
              <a:off x="5379840" y="43740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9" name="Group 15"/>
          <p:cNvGrpSpPr/>
          <p:nvPr/>
        </p:nvGrpSpPr>
        <p:grpSpPr>
          <a:xfrm>
            <a:off x="4384080" y="5545080"/>
            <a:ext cx="1278360" cy="960480"/>
            <a:chOff x="4384080" y="5545080"/>
            <a:chExt cx="1278360" cy="960480"/>
          </a:xfrm>
        </p:grpSpPr>
        <p:pic>
          <p:nvPicPr>
            <p:cNvPr id="880" name="Image" descr="Image"/>
            <p:cNvPicPr/>
            <p:nvPr/>
          </p:nvPicPr>
          <p:blipFill>
            <a:blip r:embed="rId2"/>
            <a:stretch/>
          </p:blipFill>
          <p:spPr>
            <a:xfrm>
              <a:off x="4384080" y="555012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1" name="Image" descr="Image"/>
            <p:cNvPicPr/>
            <p:nvPr/>
          </p:nvPicPr>
          <p:blipFill>
            <a:blip r:embed="rId3"/>
            <a:stretch/>
          </p:blipFill>
          <p:spPr>
            <a:xfrm>
              <a:off x="4704840" y="555012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2" name="Image" descr="Image"/>
            <p:cNvPicPr/>
            <p:nvPr/>
          </p:nvPicPr>
          <p:blipFill>
            <a:blip r:embed="rId4"/>
            <a:stretch/>
          </p:blipFill>
          <p:spPr>
            <a:xfrm>
              <a:off x="4384080" y="586656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3" name="Image" descr="Image"/>
            <p:cNvPicPr/>
            <p:nvPr/>
          </p:nvPicPr>
          <p:blipFill>
            <a:blip r:embed="rId5"/>
            <a:stretch/>
          </p:blipFill>
          <p:spPr>
            <a:xfrm>
              <a:off x="5023440" y="586908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4" name="Image" descr="Image"/>
            <p:cNvPicPr/>
            <p:nvPr/>
          </p:nvPicPr>
          <p:blipFill>
            <a:blip r:embed="rId6"/>
            <a:stretch/>
          </p:blipFill>
          <p:spPr>
            <a:xfrm>
              <a:off x="5024160" y="555012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5" name="Image" descr="Image"/>
            <p:cNvPicPr/>
            <p:nvPr/>
          </p:nvPicPr>
          <p:blipFill>
            <a:blip r:embed="rId7"/>
            <a:stretch/>
          </p:blipFill>
          <p:spPr>
            <a:xfrm>
              <a:off x="4704840" y="618660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6" name="Image" descr="Image"/>
            <p:cNvPicPr/>
            <p:nvPr/>
          </p:nvPicPr>
          <p:blipFill>
            <a:blip r:embed="rId8"/>
            <a:stretch/>
          </p:blipFill>
          <p:spPr>
            <a:xfrm>
              <a:off x="5024160" y="618660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7" name="Image" descr="Image"/>
            <p:cNvPicPr/>
            <p:nvPr/>
          </p:nvPicPr>
          <p:blipFill>
            <a:blip r:embed="rId9"/>
            <a:stretch/>
          </p:blipFill>
          <p:spPr>
            <a:xfrm>
              <a:off x="4384080" y="618660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8" name="Image" descr="Image"/>
            <p:cNvPicPr/>
            <p:nvPr/>
          </p:nvPicPr>
          <p:blipFill>
            <a:blip r:embed="rId10"/>
            <a:stretch/>
          </p:blipFill>
          <p:spPr>
            <a:xfrm>
              <a:off x="4704840" y="586656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89" name="Image" descr="Image"/>
            <p:cNvPicPr/>
            <p:nvPr/>
          </p:nvPicPr>
          <p:blipFill>
            <a:blip r:embed="rId11"/>
            <a:stretch/>
          </p:blipFill>
          <p:spPr>
            <a:xfrm>
              <a:off x="5343480" y="586764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90" name="Image" descr="Image"/>
            <p:cNvPicPr/>
            <p:nvPr/>
          </p:nvPicPr>
          <p:blipFill>
            <a:blip r:embed="rId12"/>
            <a:stretch/>
          </p:blipFill>
          <p:spPr>
            <a:xfrm>
              <a:off x="5343480" y="554508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91" name="Image" descr="Image"/>
            <p:cNvPicPr/>
            <p:nvPr/>
          </p:nvPicPr>
          <p:blipFill>
            <a:blip r:embed="rId13"/>
            <a:stretch/>
          </p:blipFill>
          <p:spPr>
            <a:xfrm>
              <a:off x="5343480" y="618660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92" name="Image" descr="Image"/>
            <p:cNvPicPr/>
            <p:nvPr/>
          </p:nvPicPr>
          <p:blipFill>
            <a:blip r:embed="rId14"/>
            <a:stretch/>
          </p:blipFill>
          <p:spPr>
            <a:xfrm>
              <a:off x="4384080" y="5545440"/>
              <a:ext cx="318960" cy="31896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893" name="Group 16"/>
          <p:cNvGrpSpPr/>
          <p:nvPr/>
        </p:nvGrpSpPr>
        <p:grpSpPr>
          <a:xfrm>
            <a:off x="6540480" y="7604280"/>
            <a:ext cx="1098720" cy="960480"/>
            <a:chOff x="6540480" y="7604280"/>
            <a:chExt cx="1098720" cy="960480"/>
          </a:xfrm>
        </p:grpSpPr>
        <p:sp>
          <p:nvSpPr>
            <p:cNvPr id="894" name="CustomShape 17"/>
            <p:cNvSpPr/>
            <p:nvPr/>
          </p:nvSpPr>
          <p:spPr>
            <a:xfrm>
              <a:off x="6540480" y="7604280"/>
              <a:ext cx="1098720" cy="960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cubicBezTo>
                    <a:pt x="10226" y="0"/>
                    <a:pt x="9760" y="531"/>
                    <a:pt x="9761" y="1187"/>
                  </a:cubicBezTo>
                  <a:cubicBezTo>
                    <a:pt x="9761" y="1611"/>
                    <a:pt x="9955" y="1983"/>
                    <a:pt x="10247" y="2193"/>
                  </a:cubicBezTo>
                  <a:lnTo>
                    <a:pt x="10247" y="2956"/>
                  </a:lnTo>
                  <a:cubicBezTo>
                    <a:pt x="9939" y="3110"/>
                    <a:pt x="9689" y="3387"/>
                    <a:pt x="9546" y="3734"/>
                  </a:cubicBezTo>
                  <a:lnTo>
                    <a:pt x="2528" y="3734"/>
                  </a:lnTo>
                  <a:lnTo>
                    <a:pt x="2528" y="4844"/>
                  </a:lnTo>
                  <a:lnTo>
                    <a:pt x="3409" y="4844"/>
                  </a:lnTo>
                  <a:lnTo>
                    <a:pt x="845" y="13979"/>
                  </a:lnTo>
                  <a:lnTo>
                    <a:pt x="0" y="13979"/>
                  </a:lnTo>
                  <a:cubicBezTo>
                    <a:pt x="713" y="15444"/>
                    <a:pt x="2079" y="16435"/>
                    <a:pt x="3648" y="16435"/>
                  </a:cubicBezTo>
                  <a:cubicBezTo>
                    <a:pt x="5218" y="16435"/>
                    <a:pt x="6585" y="15444"/>
                    <a:pt x="7298" y="13979"/>
                  </a:cubicBezTo>
                  <a:lnTo>
                    <a:pt x="6453" y="13979"/>
                  </a:lnTo>
                  <a:lnTo>
                    <a:pt x="3888" y="4844"/>
                  </a:lnTo>
                  <a:lnTo>
                    <a:pt x="9469" y="4844"/>
                  </a:lnTo>
                  <a:cubicBezTo>
                    <a:pt x="9583" y="5301"/>
                    <a:pt x="9872" y="5673"/>
                    <a:pt x="10247" y="5860"/>
                  </a:cubicBezTo>
                  <a:lnTo>
                    <a:pt x="10247" y="10137"/>
                  </a:lnTo>
                  <a:lnTo>
                    <a:pt x="9447" y="13379"/>
                  </a:lnTo>
                  <a:lnTo>
                    <a:pt x="9447" y="19963"/>
                  </a:lnTo>
                  <a:lnTo>
                    <a:pt x="6460" y="19963"/>
                  </a:lnTo>
                  <a:cubicBezTo>
                    <a:pt x="6276" y="19963"/>
                    <a:pt x="6111" y="20093"/>
                    <a:pt x="6046" y="20289"/>
                  </a:cubicBezTo>
                  <a:lnTo>
                    <a:pt x="5613" y="21600"/>
                  </a:lnTo>
                  <a:lnTo>
                    <a:pt x="15987" y="21600"/>
                  </a:lnTo>
                  <a:lnTo>
                    <a:pt x="15552" y="20289"/>
                  </a:lnTo>
                  <a:cubicBezTo>
                    <a:pt x="15487" y="20093"/>
                    <a:pt x="15322" y="19963"/>
                    <a:pt x="15139" y="19963"/>
                  </a:cubicBezTo>
                  <a:lnTo>
                    <a:pt x="12153" y="19963"/>
                  </a:lnTo>
                  <a:lnTo>
                    <a:pt x="12153" y="13379"/>
                  </a:lnTo>
                  <a:lnTo>
                    <a:pt x="11353" y="10139"/>
                  </a:lnTo>
                  <a:lnTo>
                    <a:pt x="11353" y="5860"/>
                  </a:lnTo>
                  <a:cubicBezTo>
                    <a:pt x="11728" y="5673"/>
                    <a:pt x="12016" y="5302"/>
                    <a:pt x="12130" y="4846"/>
                  </a:cubicBezTo>
                  <a:lnTo>
                    <a:pt x="17710" y="4846"/>
                  </a:lnTo>
                  <a:lnTo>
                    <a:pt x="15147" y="13979"/>
                  </a:lnTo>
                  <a:lnTo>
                    <a:pt x="14302" y="13979"/>
                  </a:lnTo>
                  <a:cubicBezTo>
                    <a:pt x="15015" y="15444"/>
                    <a:pt x="16380" y="16435"/>
                    <a:pt x="17950" y="16435"/>
                  </a:cubicBezTo>
                  <a:cubicBezTo>
                    <a:pt x="19519" y="16435"/>
                    <a:pt x="20887" y="15444"/>
                    <a:pt x="21600" y="13979"/>
                  </a:cubicBezTo>
                  <a:lnTo>
                    <a:pt x="20753" y="13979"/>
                  </a:lnTo>
                  <a:lnTo>
                    <a:pt x="18190" y="4844"/>
                  </a:lnTo>
                  <a:lnTo>
                    <a:pt x="19072" y="4844"/>
                  </a:lnTo>
                  <a:lnTo>
                    <a:pt x="19072" y="3734"/>
                  </a:lnTo>
                  <a:lnTo>
                    <a:pt x="12052" y="3734"/>
                  </a:lnTo>
                  <a:cubicBezTo>
                    <a:pt x="11909" y="3388"/>
                    <a:pt x="11661" y="3110"/>
                    <a:pt x="11353" y="2956"/>
                  </a:cubicBezTo>
                  <a:lnTo>
                    <a:pt x="11353" y="2193"/>
                  </a:lnTo>
                  <a:cubicBezTo>
                    <a:pt x="11645" y="1983"/>
                    <a:pt x="11838" y="1611"/>
                    <a:pt x="11838" y="1187"/>
                  </a:cubicBezTo>
                  <a:cubicBezTo>
                    <a:pt x="11838" y="531"/>
                    <a:pt x="11374" y="0"/>
                    <a:pt x="10800" y="0"/>
                  </a:cubicBezTo>
                  <a:close/>
                  <a:moveTo>
                    <a:pt x="3486" y="5791"/>
                  </a:moveTo>
                  <a:lnTo>
                    <a:pt x="3486" y="13979"/>
                  </a:lnTo>
                  <a:lnTo>
                    <a:pt x="1188" y="13979"/>
                  </a:lnTo>
                  <a:lnTo>
                    <a:pt x="3486" y="5791"/>
                  </a:lnTo>
                  <a:close/>
                  <a:moveTo>
                    <a:pt x="3812" y="5791"/>
                  </a:moveTo>
                  <a:lnTo>
                    <a:pt x="6110" y="13979"/>
                  </a:lnTo>
                  <a:lnTo>
                    <a:pt x="3812" y="13979"/>
                  </a:lnTo>
                  <a:lnTo>
                    <a:pt x="3812" y="5791"/>
                  </a:lnTo>
                  <a:close/>
                  <a:moveTo>
                    <a:pt x="17788" y="5791"/>
                  </a:moveTo>
                  <a:lnTo>
                    <a:pt x="17788" y="13979"/>
                  </a:lnTo>
                  <a:lnTo>
                    <a:pt x="15490" y="13979"/>
                  </a:lnTo>
                  <a:lnTo>
                    <a:pt x="17788" y="5791"/>
                  </a:lnTo>
                  <a:close/>
                  <a:moveTo>
                    <a:pt x="18114" y="5791"/>
                  </a:moveTo>
                  <a:lnTo>
                    <a:pt x="20412" y="13979"/>
                  </a:lnTo>
                  <a:lnTo>
                    <a:pt x="18114" y="13979"/>
                  </a:lnTo>
                  <a:lnTo>
                    <a:pt x="18114" y="5791"/>
                  </a:lnTo>
                  <a:close/>
                </a:path>
              </a:pathLst>
            </a:cu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8"/>
            <p:cNvSpPr/>
            <p:nvPr/>
          </p:nvSpPr>
          <p:spPr>
            <a:xfrm>
              <a:off x="6578640" y="7977240"/>
              <a:ext cx="273960" cy="27396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6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1</a:t>
              </a:r>
              <a:endParaRPr b="0" lang="pt-BR" sz="600" spc="-1" strike="noStrike">
                <a:latin typeface="Arial"/>
              </a:endParaRPr>
            </a:p>
          </p:txBody>
        </p:sp>
        <p:sp>
          <p:nvSpPr>
            <p:cNvPr id="896" name="CustomShape 19"/>
            <p:cNvSpPr/>
            <p:nvPr/>
          </p:nvSpPr>
          <p:spPr>
            <a:xfrm>
              <a:off x="7318440" y="7977240"/>
              <a:ext cx="273960" cy="27396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600" spc="-1" strike="noStrike" cap="all">
                  <a:solidFill>
                    <a:srgbClr val="232323"/>
                  </a:solidFill>
                  <a:latin typeface="DIN Alternate"/>
                  <a:ea typeface="DIN Alternate"/>
                </a:rPr>
                <a:t>2</a:t>
              </a:r>
              <a:endParaRPr b="0" lang="pt-BR" sz="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5" dur="indefinite" restart="never" nodeType="tmRoot">
          <p:childTnLst>
            <p:seq>
              <p:cTn id="236" dur="indefinite" nodeType="mainSeq">
                <p:childTnLst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8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6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8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8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7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8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8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2" fill="hold"/>
                                        <p:tgtEl>
                                          <p:spTgt spid="8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406440" y="1905120"/>
            <a:ext cx="52808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Representam problema em espaço de soluções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Alternam nós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começando por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OU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representam escolha de 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representam resultado de 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9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Árvores E/ou 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899" name="Group 3"/>
          <p:cNvGrpSpPr/>
          <p:nvPr/>
        </p:nvGrpSpPr>
        <p:grpSpPr>
          <a:xfrm>
            <a:off x="8941680" y="425160"/>
            <a:ext cx="1932480" cy="960480"/>
            <a:chOff x="8941680" y="425160"/>
            <a:chExt cx="1932480" cy="960480"/>
          </a:xfrm>
        </p:grpSpPr>
        <p:pic>
          <p:nvPicPr>
            <p:cNvPr id="900" name="Image" descr="Image"/>
            <p:cNvPicPr/>
            <p:nvPr/>
          </p:nvPicPr>
          <p:blipFill>
            <a:blip r:embed="rId1"/>
            <a:stretch/>
          </p:blipFill>
          <p:spPr>
            <a:xfrm>
              <a:off x="9111960" y="53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01" name="CustomShape 4"/>
            <p:cNvSpPr/>
            <p:nvPr/>
          </p:nvSpPr>
          <p:spPr>
            <a:xfrm>
              <a:off x="894168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CustomShape 5"/>
            <p:cNvSpPr/>
            <p:nvPr/>
          </p:nvSpPr>
          <p:spPr>
            <a:xfrm>
              <a:off x="901404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6"/>
            <p:cNvSpPr/>
            <p:nvPr/>
          </p:nvSpPr>
          <p:spPr>
            <a:xfrm>
              <a:off x="9166680" y="1041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7"/>
            <p:cNvSpPr/>
            <p:nvPr/>
          </p:nvSpPr>
          <p:spPr>
            <a:xfrm>
              <a:off x="934632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CustomShape 8"/>
            <p:cNvSpPr/>
            <p:nvPr/>
          </p:nvSpPr>
          <p:spPr>
            <a:xfrm>
              <a:off x="990684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9"/>
            <p:cNvSpPr/>
            <p:nvPr/>
          </p:nvSpPr>
          <p:spPr>
            <a:xfrm>
              <a:off x="1002996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10"/>
            <p:cNvSpPr/>
            <p:nvPr/>
          </p:nvSpPr>
          <p:spPr>
            <a:xfrm>
              <a:off x="10182600" y="98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CustomShape 11"/>
            <p:cNvSpPr/>
            <p:nvPr/>
          </p:nvSpPr>
          <p:spPr>
            <a:xfrm>
              <a:off x="1036224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9" name="Group 12"/>
          <p:cNvGrpSpPr/>
          <p:nvPr/>
        </p:nvGrpSpPr>
        <p:grpSpPr>
          <a:xfrm>
            <a:off x="6261120" y="4294800"/>
            <a:ext cx="1932480" cy="960480"/>
            <a:chOff x="6261120" y="4294800"/>
            <a:chExt cx="1932480" cy="960480"/>
          </a:xfrm>
        </p:grpSpPr>
        <p:pic>
          <p:nvPicPr>
            <p:cNvPr id="910" name="Image" descr="Image"/>
            <p:cNvPicPr/>
            <p:nvPr/>
          </p:nvPicPr>
          <p:blipFill>
            <a:blip r:embed="rId2"/>
            <a:stretch/>
          </p:blipFill>
          <p:spPr>
            <a:xfrm>
              <a:off x="738396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11" name="CustomShape 13"/>
            <p:cNvSpPr/>
            <p:nvPr/>
          </p:nvSpPr>
          <p:spPr>
            <a:xfrm>
              <a:off x="626112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14"/>
            <p:cNvSpPr/>
            <p:nvPr/>
          </p:nvSpPr>
          <p:spPr>
            <a:xfrm>
              <a:off x="633384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15"/>
            <p:cNvSpPr/>
            <p:nvPr/>
          </p:nvSpPr>
          <p:spPr>
            <a:xfrm>
              <a:off x="648612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CustomShape 16"/>
            <p:cNvSpPr/>
            <p:nvPr/>
          </p:nvSpPr>
          <p:spPr>
            <a:xfrm>
              <a:off x="666612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CustomShape 17"/>
            <p:cNvSpPr/>
            <p:nvPr/>
          </p:nvSpPr>
          <p:spPr>
            <a:xfrm>
              <a:off x="72262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CustomShape 18"/>
            <p:cNvSpPr/>
            <p:nvPr/>
          </p:nvSpPr>
          <p:spPr>
            <a:xfrm>
              <a:off x="73497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CustomShape 19"/>
            <p:cNvSpPr/>
            <p:nvPr/>
          </p:nvSpPr>
          <p:spPr>
            <a:xfrm>
              <a:off x="750204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20"/>
            <p:cNvSpPr/>
            <p:nvPr/>
          </p:nvSpPr>
          <p:spPr>
            <a:xfrm>
              <a:off x="768204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9" name="CustomShape 21"/>
          <p:cNvSpPr/>
          <p:nvPr/>
        </p:nvSpPr>
        <p:spPr>
          <a:xfrm>
            <a:off x="8443080" y="1344600"/>
            <a:ext cx="485640" cy="87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071" y="12649"/>
                  <a:pt x="10271" y="544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2"/>
          <p:cNvSpPr/>
          <p:nvPr/>
        </p:nvSpPr>
        <p:spPr>
          <a:xfrm>
            <a:off x="10456920" y="1398600"/>
            <a:ext cx="64512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8490" y="6602"/>
                  <a:pt x="15690" y="13802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3"/>
          <p:cNvSpPr/>
          <p:nvPr/>
        </p:nvSpPr>
        <p:spPr>
          <a:xfrm>
            <a:off x="7776000" y="222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24"/>
          <p:cNvSpPr/>
          <p:nvPr/>
        </p:nvSpPr>
        <p:spPr>
          <a:xfrm>
            <a:off x="10737000" y="22107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5"/>
          <p:cNvSpPr/>
          <p:nvPr/>
        </p:nvSpPr>
        <p:spPr>
          <a:xfrm>
            <a:off x="7442640" y="3349800"/>
            <a:ext cx="567360" cy="9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053" y="14101"/>
                  <a:pt x="13253" y="6901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26"/>
          <p:cNvSpPr/>
          <p:nvPr/>
        </p:nvSpPr>
        <p:spPr>
          <a:xfrm>
            <a:off x="8901360" y="3260880"/>
            <a:ext cx="538560" cy="102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0134" y="5859"/>
                  <a:pt x="17334" y="13059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27"/>
          <p:cNvSpPr/>
          <p:nvPr/>
        </p:nvSpPr>
        <p:spPr>
          <a:xfrm>
            <a:off x="7821000" y="3632040"/>
            <a:ext cx="1357920" cy="220680"/>
          </a:xfrm>
          <a:custGeom>
            <a:avLst/>
            <a:gdLst/>
            <a:ahLst/>
            <a:rect l="l" t="t" r="r" b="b"/>
            <a:pathLst>
              <a:path w="21600" h="20972">
                <a:moveTo>
                  <a:pt x="0" y="0"/>
                </a:moveTo>
                <a:cubicBezTo>
                  <a:pt x="3067" y="13002"/>
                  <a:pt x="6710" y="20283"/>
                  <a:pt x="10470" y="20925"/>
                </a:cubicBezTo>
                <a:cubicBezTo>
                  <a:pt x="14423" y="21600"/>
                  <a:pt x="18312" y="14916"/>
                  <a:pt x="21600" y="1799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28"/>
          <p:cNvSpPr/>
          <p:nvPr/>
        </p:nvSpPr>
        <p:spPr>
          <a:xfrm>
            <a:off x="7463880" y="153504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27" name="CustomShape 29"/>
          <p:cNvSpPr/>
          <p:nvPr/>
        </p:nvSpPr>
        <p:spPr>
          <a:xfrm>
            <a:off x="10827360" y="160560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28" name="Group 30"/>
          <p:cNvGrpSpPr/>
          <p:nvPr/>
        </p:nvGrpSpPr>
        <p:grpSpPr>
          <a:xfrm>
            <a:off x="10866240" y="4294800"/>
            <a:ext cx="1932840" cy="960480"/>
            <a:chOff x="10866240" y="4294800"/>
            <a:chExt cx="1932840" cy="960480"/>
          </a:xfrm>
        </p:grpSpPr>
        <p:pic>
          <p:nvPicPr>
            <p:cNvPr id="929" name="Image" descr="Image"/>
            <p:cNvPicPr/>
            <p:nvPr/>
          </p:nvPicPr>
          <p:blipFill>
            <a:blip r:embed="rId3"/>
            <a:stretch/>
          </p:blipFill>
          <p:spPr>
            <a:xfrm>
              <a:off x="1103688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30" name="CustomShape 31"/>
            <p:cNvSpPr/>
            <p:nvPr/>
          </p:nvSpPr>
          <p:spPr>
            <a:xfrm>
              <a:off x="108662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32"/>
            <p:cNvSpPr/>
            <p:nvPr/>
          </p:nvSpPr>
          <p:spPr>
            <a:xfrm>
              <a:off x="1183176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CustomShape 33"/>
            <p:cNvSpPr/>
            <p:nvPr/>
          </p:nvSpPr>
          <p:spPr>
            <a:xfrm>
              <a:off x="1195488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CustomShape 34"/>
            <p:cNvSpPr/>
            <p:nvPr/>
          </p:nvSpPr>
          <p:spPr>
            <a:xfrm>
              <a:off x="1210752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CustomShape 35"/>
            <p:cNvSpPr/>
            <p:nvPr/>
          </p:nvSpPr>
          <p:spPr>
            <a:xfrm>
              <a:off x="122871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35" name="CustomShape 36"/>
          <p:cNvSpPr/>
          <p:nvPr/>
        </p:nvSpPr>
        <p:spPr>
          <a:xfrm>
            <a:off x="11519640" y="3463560"/>
            <a:ext cx="195120" cy="81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37"/>
          <p:cNvSpPr/>
          <p:nvPr/>
        </p:nvSpPr>
        <p:spPr>
          <a:xfrm>
            <a:off x="6307200" y="62409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38"/>
          <p:cNvSpPr/>
          <p:nvPr/>
        </p:nvSpPr>
        <p:spPr>
          <a:xfrm>
            <a:off x="10263960" y="582192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9"/>
          <p:cNvSpPr/>
          <p:nvPr/>
        </p:nvSpPr>
        <p:spPr>
          <a:xfrm>
            <a:off x="11207160" y="5268240"/>
            <a:ext cx="351360" cy="63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40"/>
          <p:cNvSpPr/>
          <p:nvPr/>
        </p:nvSpPr>
        <p:spPr>
          <a:xfrm>
            <a:off x="11946960" y="544716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40" name="Group 41"/>
          <p:cNvGrpSpPr/>
          <p:nvPr/>
        </p:nvGrpSpPr>
        <p:grpSpPr>
          <a:xfrm>
            <a:off x="10866240" y="8269920"/>
            <a:ext cx="1932840" cy="960480"/>
            <a:chOff x="10866240" y="8269920"/>
            <a:chExt cx="1932840" cy="960480"/>
          </a:xfrm>
        </p:grpSpPr>
        <p:pic>
          <p:nvPicPr>
            <p:cNvPr id="941" name="Image" descr="Image"/>
            <p:cNvPicPr/>
            <p:nvPr/>
          </p:nvPicPr>
          <p:blipFill>
            <a:blip r:embed="rId4"/>
            <a:stretch/>
          </p:blipFill>
          <p:spPr>
            <a:xfrm>
              <a:off x="11926080" y="83764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42" name="CustomShape 42"/>
            <p:cNvSpPr/>
            <p:nvPr/>
          </p:nvSpPr>
          <p:spPr>
            <a:xfrm>
              <a:off x="1086624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CustomShape 43"/>
            <p:cNvSpPr/>
            <p:nvPr/>
          </p:nvSpPr>
          <p:spPr>
            <a:xfrm>
              <a:off x="1183176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CustomShape 44"/>
            <p:cNvSpPr/>
            <p:nvPr/>
          </p:nvSpPr>
          <p:spPr>
            <a:xfrm>
              <a:off x="1195488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45"/>
            <p:cNvSpPr/>
            <p:nvPr/>
          </p:nvSpPr>
          <p:spPr>
            <a:xfrm>
              <a:off x="12107520" y="8829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46"/>
            <p:cNvSpPr/>
            <p:nvPr/>
          </p:nvSpPr>
          <p:spPr>
            <a:xfrm>
              <a:off x="1228716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7" name="Group 47"/>
          <p:cNvGrpSpPr/>
          <p:nvPr/>
        </p:nvGrpSpPr>
        <p:grpSpPr>
          <a:xfrm>
            <a:off x="8707320" y="8269920"/>
            <a:ext cx="1932480" cy="960480"/>
            <a:chOff x="8707320" y="8269920"/>
            <a:chExt cx="1932480" cy="960480"/>
          </a:xfrm>
        </p:grpSpPr>
        <p:pic>
          <p:nvPicPr>
            <p:cNvPr id="948" name="Image" descr="Image"/>
            <p:cNvPicPr/>
            <p:nvPr/>
          </p:nvPicPr>
          <p:blipFill>
            <a:blip r:embed="rId5"/>
            <a:stretch/>
          </p:blipFill>
          <p:spPr>
            <a:xfrm>
              <a:off x="8877960" y="83764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49" name="CustomShape 48"/>
            <p:cNvSpPr/>
            <p:nvPr/>
          </p:nvSpPr>
          <p:spPr>
            <a:xfrm>
              <a:off x="870732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49"/>
            <p:cNvSpPr/>
            <p:nvPr/>
          </p:nvSpPr>
          <p:spPr>
            <a:xfrm>
              <a:off x="967248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50"/>
            <p:cNvSpPr/>
            <p:nvPr/>
          </p:nvSpPr>
          <p:spPr>
            <a:xfrm>
              <a:off x="979596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CustomShape 51"/>
            <p:cNvSpPr/>
            <p:nvPr/>
          </p:nvSpPr>
          <p:spPr>
            <a:xfrm>
              <a:off x="9948240" y="8829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CustomShape 52"/>
            <p:cNvSpPr/>
            <p:nvPr/>
          </p:nvSpPr>
          <p:spPr>
            <a:xfrm>
              <a:off x="1012824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4" name="CustomShape 53"/>
          <p:cNvSpPr/>
          <p:nvPr/>
        </p:nvSpPr>
        <p:spPr>
          <a:xfrm>
            <a:off x="9618120" y="6763320"/>
            <a:ext cx="723960" cy="1493280"/>
          </a:xfrm>
          <a:custGeom>
            <a:avLst/>
            <a:gdLst/>
            <a:ahLst/>
            <a:rect l="l" t="t" r="r" b="b"/>
            <a:pathLst>
              <a:path w="21249" h="21600">
                <a:moveTo>
                  <a:pt x="14" y="21600"/>
                </a:moveTo>
                <a:cubicBezTo>
                  <a:pt x="-351" y="12430"/>
                  <a:pt x="6727" y="5230"/>
                  <a:pt x="21249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4"/>
          <p:cNvSpPr/>
          <p:nvPr/>
        </p:nvSpPr>
        <p:spPr>
          <a:xfrm>
            <a:off x="11429280" y="6806160"/>
            <a:ext cx="544680" cy="1450800"/>
          </a:xfrm>
          <a:custGeom>
            <a:avLst/>
            <a:gdLst/>
            <a:ahLst/>
            <a:rect l="l" t="t" r="r" b="b"/>
            <a:pathLst>
              <a:path w="19364" h="21600">
                <a:moveTo>
                  <a:pt x="0" y="0"/>
                </a:moveTo>
                <a:cubicBezTo>
                  <a:pt x="15382" y="5636"/>
                  <a:pt x="21600" y="12836"/>
                  <a:pt x="18653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5"/>
          <p:cNvSpPr/>
          <p:nvPr/>
        </p:nvSpPr>
        <p:spPr>
          <a:xfrm>
            <a:off x="9939960" y="7131600"/>
            <a:ext cx="1920960" cy="419040"/>
          </a:xfrm>
          <a:custGeom>
            <a:avLst/>
            <a:gdLst/>
            <a:ahLst/>
            <a:rect l="l" t="t" r="r" b="b"/>
            <a:pathLst>
              <a:path w="21600" h="20315">
                <a:moveTo>
                  <a:pt x="0" y="0"/>
                </a:moveTo>
                <a:cubicBezTo>
                  <a:pt x="3087" y="10095"/>
                  <a:pt x="6722" y="16698"/>
                  <a:pt x="10568" y="19195"/>
                </a:cubicBezTo>
                <a:cubicBezTo>
                  <a:pt x="14273" y="21600"/>
                  <a:pt x="18060" y="20118"/>
                  <a:pt x="21600" y="14878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6"/>
          <p:cNvSpPr/>
          <p:nvPr/>
        </p:nvSpPr>
        <p:spPr>
          <a:xfrm>
            <a:off x="9530280" y="4775040"/>
            <a:ext cx="360" cy="12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7"/>
          <p:cNvSpPr/>
          <p:nvPr/>
        </p:nvSpPr>
        <p:spPr>
          <a:xfrm>
            <a:off x="7027920" y="5268240"/>
            <a:ext cx="13248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59" name="Group 58"/>
          <p:cNvGrpSpPr/>
          <p:nvPr/>
        </p:nvGrpSpPr>
        <p:grpSpPr>
          <a:xfrm>
            <a:off x="5975640" y="8153280"/>
            <a:ext cx="1932480" cy="960480"/>
            <a:chOff x="5975640" y="8153280"/>
            <a:chExt cx="1932480" cy="960480"/>
          </a:xfrm>
        </p:grpSpPr>
        <p:pic>
          <p:nvPicPr>
            <p:cNvPr id="960" name="Image" descr="Image"/>
            <p:cNvPicPr/>
            <p:nvPr/>
          </p:nvPicPr>
          <p:blipFill>
            <a:blip r:embed="rId6"/>
            <a:stretch/>
          </p:blipFill>
          <p:spPr>
            <a:xfrm>
              <a:off x="7098840" y="825984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61" name="CustomShape 59"/>
            <p:cNvSpPr/>
            <p:nvPr/>
          </p:nvSpPr>
          <p:spPr>
            <a:xfrm>
              <a:off x="597564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CustomShape 60"/>
            <p:cNvSpPr/>
            <p:nvPr/>
          </p:nvSpPr>
          <p:spPr>
            <a:xfrm>
              <a:off x="694080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61"/>
            <p:cNvSpPr/>
            <p:nvPr/>
          </p:nvSpPr>
          <p:spPr>
            <a:xfrm>
              <a:off x="607392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62"/>
            <p:cNvSpPr/>
            <p:nvPr/>
          </p:nvSpPr>
          <p:spPr>
            <a:xfrm>
              <a:off x="6226200" y="87699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CustomShape 63"/>
            <p:cNvSpPr/>
            <p:nvPr/>
          </p:nvSpPr>
          <p:spPr>
            <a:xfrm>
              <a:off x="640620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6" name="CustomShape 64"/>
          <p:cNvSpPr/>
          <p:nvPr/>
        </p:nvSpPr>
        <p:spPr>
          <a:xfrm>
            <a:off x="7311960" y="554436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67" name="CustomShape 65"/>
          <p:cNvSpPr/>
          <p:nvPr/>
        </p:nvSpPr>
        <p:spPr>
          <a:xfrm>
            <a:off x="6942240" y="7511040"/>
            <a:ext cx="360" cy="62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66"/>
          <p:cNvSpPr/>
          <p:nvPr/>
        </p:nvSpPr>
        <p:spPr>
          <a:xfrm>
            <a:off x="9218880" y="6252840"/>
            <a:ext cx="62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laço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69" name="Group 67"/>
          <p:cNvGrpSpPr/>
          <p:nvPr/>
        </p:nvGrpSpPr>
        <p:grpSpPr>
          <a:xfrm>
            <a:off x="8563680" y="4294800"/>
            <a:ext cx="1932480" cy="960480"/>
            <a:chOff x="8563680" y="4294800"/>
            <a:chExt cx="1932480" cy="960480"/>
          </a:xfrm>
        </p:grpSpPr>
        <p:pic>
          <p:nvPicPr>
            <p:cNvPr id="970" name="Image" descr="Image"/>
            <p:cNvPicPr/>
            <p:nvPr/>
          </p:nvPicPr>
          <p:blipFill>
            <a:blip r:embed="rId7"/>
            <a:stretch/>
          </p:blipFill>
          <p:spPr>
            <a:xfrm>
              <a:off x="873432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971" name="CustomShape 68"/>
            <p:cNvSpPr/>
            <p:nvPr/>
          </p:nvSpPr>
          <p:spPr>
            <a:xfrm>
              <a:off x="85636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2" name="CustomShape 69"/>
            <p:cNvSpPr/>
            <p:nvPr/>
          </p:nvSpPr>
          <p:spPr>
            <a:xfrm>
              <a:off x="863640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70"/>
            <p:cNvSpPr/>
            <p:nvPr/>
          </p:nvSpPr>
          <p:spPr>
            <a:xfrm>
              <a:off x="878868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4" name="CustomShape 71"/>
            <p:cNvSpPr/>
            <p:nvPr/>
          </p:nvSpPr>
          <p:spPr>
            <a:xfrm>
              <a:off x="896868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72"/>
            <p:cNvSpPr/>
            <p:nvPr/>
          </p:nvSpPr>
          <p:spPr>
            <a:xfrm>
              <a:off x="95288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73"/>
            <p:cNvSpPr/>
            <p:nvPr/>
          </p:nvSpPr>
          <p:spPr>
            <a:xfrm>
              <a:off x="965232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74"/>
            <p:cNvSpPr/>
            <p:nvPr/>
          </p:nvSpPr>
          <p:spPr>
            <a:xfrm>
              <a:off x="980460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75"/>
            <p:cNvSpPr/>
            <p:nvPr/>
          </p:nvSpPr>
          <p:spPr>
            <a:xfrm>
              <a:off x="998460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9" name="CustomShape 76"/>
          <p:cNvSpPr/>
          <p:nvPr/>
        </p:nvSpPr>
        <p:spPr>
          <a:xfrm>
            <a:off x="11482920" y="675360"/>
            <a:ext cx="6998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980" name="CustomShape 77"/>
          <p:cNvSpPr/>
          <p:nvPr/>
        </p:nvSpPr>
        <p:spPr>
          <a:xfrm>
            <a:off x="9309600" y="2569680"/>
            <a:ext cx="3506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981" name="CustomShape 78"/>
          <p:cNvSpPr/>
          <p:nvPr/>
        </p:nvSpPr>
        <p:spPr>
          <a:xfrm>
            <a:off x="12134160" y="2558160"/>
            <a:ext cx="3506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06440" y="1905120"/>
            <a:ext cx="12191760" cy="75344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em domínios determinísticos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formulação do problema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2688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representação de estado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algoritmos de busca em árvore/grafo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cega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profundidade, largura, custo uniforme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informada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Melhor escolha, A*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heurísticas admissíveis, consistentes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53" name="searchtree.pdf" descr="searchtree.pdf"/>
          <p:cNvPicPr/>
          <p:nvPr/>
        </p:nvPicPr>
        <p:blipFill>
          <a:blip r:embed="rId1"/>
          <a:stretch/>
        </p:blipFill>
        <p:spPr>
          <a:xfrm>
            <a:off x="7233840" y="251280"/>
            <a:ext cx="5470200" cy="1171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983" name="Group 2"/>
          <p:cNvGrpSpPr/>
          <p:nvPr/>
        </p:nvGrpSpPr>
        <p:grpSpPr>
          <a:xfrm>
            <a:off x="6220080" y="335160"/>
            <a:ext cx="6173280" cy="8427240"/>
            <a:chOff x="6220080" y="335160"/>
            <a:chExt cx="6173280" cy="8427240"/>
          </a:xfrm>
        </p:grpSpPr>
        <p:sp>
          <p:nvSpPr>
            <p:cNvPr id="984" name="CustomShape 3"/>
            <p:cNvSpPr/>
            <p:nvPr/>
          </p:nvSpPr>
          <p:spPr>
            <a:xfrm>
              <a:off x="6858000" y="5359680"/>
              <a:ext cx="27180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4"/>
            <p:cNvSpPr/>
            <p:nvPr/>
          </p:nvSpPr>
          <p:spPr>
            <a:xfrm>
              <a:off x="8867520" y="24188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86" name="Group 5"/>
            <p:cNvGrpSpPr/>
            <p:nvPr/>
          </p:nvGrpSpPr>
          <p:grpSpPr>
            <a:xfrm>
              <a:off x="6825600" y="4260240"/>
              <a:ext cx="991440" cy="1128240"/>
              <a:chOff x="6825600" y="4260240"/>
              <a:chExt cx="991440" cy="1128240"/>
            </a:xfrm>
          </p:grpSpPr>
          <p:sp>
            <p:nvSpPr>
              <p:cNvPr id="987" name="CustomShape 6"/>
              <p:cNvSpPr/>
              <p:nvPr/>
            </p:nvSpPr>
            <p:spPr>
              <a:xfrm>
                <a:off x="709596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-50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988" name="CustomShape 7"/>
              <p:cNvSpPr/>
              <p:nvPr/>
            </p:nvSpPr>
            <p:spPr>
              <a:xfrm>
                <a:off x="682560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89" name="Group 8"/>
            <p:cNvGrpSpPr/>
            <p:nvPr/>
          </p:nvGrpSpPr>
          <p:grpSpPr>
            <a:xfrm>
              <a:off x="8732160" y="4260240"/>
              <a:ext cx="991440" cy="1128240"/>
              <a:chOff x="8732160" y="4260240"/>
              <a:chExt cx="991440" cy="1128240"/>
            </a:xfrm>
          </p:grpSpPr>
          <p:sp>
            <p:nvSpPr>
              <p:cNvPr id="990" name="CustomShape 9"/>
              <p:cNvSpPr/>
              <p:nvPr/>
            </p:nvSpPr>
            <p:spPr>
              <a:xfrm>
                <a:off x="900216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991" name="CustomShape 10"/>
              <p:cNvSpPr/>
              <p:nvPr/>
            </p:nvSpPr>
            <p:spPr>
              <a:xfrm>
                <a:off x="873216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992" name="Group 11"/>
            <p:cNvGrpSpPr/>
            <p:nvPr/>
          </p:nvGrpSpPr>
          <p:grpSpPr>
            <a:xfrm>
              <a:off x="10638360" y="4260240"/>
              <a:ext cx="991440" cy="1128240"/>
              <a:chOff x="10638360" y="4260240"/>
              <a:chExt cx="991440" cy="1128240"/>
            </a:xfrm>
          </p:grpSpPr>
          <p:sp>
            <p:nvSpPr>
              <p:cNvPr id="993" name="CustomShape 12"/>
              <p:cNvSpPr/>
              <p:nvPr/>
            </p:nvSpPr>
            <p:spPr>
              <a:xfrm>
                <a:off x="1090872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994" name="CustomShape 13"/>
              <p:cNvSpPr/>
              <p:nvPr/>
            </p:nvSpPr>
            <p:spPr>
              <a:xfrm>
                <a:off x="1063836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95" name="CustomShape 14"/>
            <p:cNvSpPr/>
            <p:nvPr/>
          </p:nvSpPr>
          <p:spPr>
            <a:xfrm>
              <a:off x="7430040" y="2903760"/>
              <a:ext cx="1430280" cy="13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206" y="10379"/>
                    <a:pt x="10406" y="3179"/>
                    <a:pt x="21600" y="0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15"/>
            <p:cNvSpPr/>
            <p:nvPr/>
          </p:nvSpPr>
          <p:spPr>
            <a:xfrm>
              <a:off x="9227880" y="3251520"/>
              <a:ext cx="360" cy="9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7" name="CustomShape 16"/>
            <p:cNvSpPr/>
            <p:nvPr/>
          </p:nvSpPr>
          <p:spPr>
            <a:xfrm>
              <a:off x="9595080" y="2903760"/>
              <a:ext cx="1430280" cy="13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1194" y="3178"/>
                    <a:pt x="18394" y="10378"/>
                    <a:pt x="21600" y="21600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CustomShape 17"/>
            <p:cNvSpPr/>
            <p:nvPr/>
          </p:nvSpPr>
          <p:spPr>
            <a:xfrm>
              <a:off x="7827120" y="3510720"/>
              <a:ext cx="2801880" cy="272880"/>
            </a:xfrm>
            <a:custGeom>
              <a:avLst/>
              <a:gdLst/>
              <a:ahLst/>
              <a:rect l="l" t="t" r="r" b="b"/>
              <a:pathLst>
                <a:path w="21600" h="21302">
                  <a:moveTo>
                    <a:pt x="0" y="0"/>
                  </a:moveTo>
                  <a:cubicBezTo>
                    <a:pt x="3366" y="13768"/>
                    <a:pt x="6967" y="20996"/>
                    <a:pt x="10606" y="21293"/>
                  </a:cubicBezTo>
                  <a:cubicBezTo>
                    <a:pt x="14374" y="21600"/>
                    <a:pt x="18111" y="14477"/>
                    <a:pt x="21600" y="336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9" name="Group 18"/>
            <p:cNvGrpSpPr/>
            <p:nvPr/>
          </p:nvGrpSpPr>
          <p:grpSpPr>
            <a:xfrm>
              <a:off x="6220080" y="7634160"/>
              <a:ext cx="995400" cy="1128240"/>
              <a:chOff x="6220080" y="7634160"/>
              <a:chExt cx="995400" cy="1128240"/>
            </a:xfrm>
          </p:grpSpPr>
          <p:sp>
            <p:nvSpPr>
              <p:cNvPr id="1000" name="CustomShape 19"/>
              <p:cNvSpPr/>
              <p:nvPr/>
            </p:nvSpPr>
            <p:spPr>
              <a:xfrm>
                <a:off x="649224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01" name="CustomShape 20"/>
              <p:cNvSpPr/>
              <p:nvPr/>
            </p:nvSpPr>
            <p:spPr>
              <a:xfrm>
                <a:off x="622008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2" name="Group 21"/>
            <p:cNvGrpSpPr/>
            <p:nvPr/>
          </p:nvGrpSpPr>
          <p:grpSpPr>
            <a:xfrm>
              <a:off x="8292600" y="7634160"/>
              <a:ext cx="995400" cy="1128240"/>
              <a:chOff x="8292600" y="7634160"/>
              <a:chExt cx="995400" cy="1128240"/>
            </a:xfrm>
          </p:grpSpPr>
          <p:sp>
            <p:nvSpPr>
              <p:cNvPr id="1003" name="CustomShape 22"/>
              <p:cNvSpPr/>
              <p:nvPr/>
            </p:nvSpPr>
            <p:spPr>
              <a:xfrm>
                <a:off x="856512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04" name="CustomShape 23"/>
              <p:cNvSpPr/>
              <p:nvPr/>
            </p:nvSpPr>
            <p:spPr>
              <a:xfrm>
                <a:off x="829260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05" name="Group 24"/>
            <p:cNvGrpSpPr/>
            <p:nvPr/>
          </p:nvGrpSpPr>
          <p:grpSpPr>
            <a:xfrm>
              <a:off x="10365480" y="7634160"/>
              <a:ext cx="991440" cy="1128240"/>
              <a:chOff x="10365480" y="7634160"/>
              <a:chExt cx="991440" cy="1128240"/>
            </a:xfrm>
          </p:grpSpPr>
          <p:sp>
            <p:nvSpPr>
              <p:cNvPr id="1006" name="CustomShape 25"/>
              <p:cNvSpPr/>
              <p:nvPr/>
            </p:nvSpPr>
            <p:spPr>
              <a:xfrm>
                <a:off x="1063584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07" name="CustomShape 26"/>
              <p:cNvSpPr/>
              <p:nvPr/>
            </p:nvSpPr>
            <p:spPr>
              <a:xfrm>
                <a:off x="10365480" y="763416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08" name="CustomShape 27"/>
            <p:cNvSpPr/>
            <p:nvPr/>
          </p:nvSpPr>
          <p:spPr>
            <a:xfrm>
              <a:off x="10930320" y="5392440"/>
              <a:ext cx="112680" cy="70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CustomShape 28"/>
            <p:cNvSpPr/>
            <p:nvPr/>
          </p:nvSpPr>
          <p:spPr>
            <a:xfrm>
              <a:off x="8895960" y="5378400"/>
              <a:ext cx="188280" cy="72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10" name="Group 29"/>
            <p:cNvGrpSpPr/>
            <p:nvPr/>
          </p:nvGrpSpPr>
          <p:grpSpPr>
            <a:xfrm>
              <a:off x="7256520" y="7634160"/>
              <a:ext cx="995400" cy="1128240"/>
              <a:chOff x="7256520" y="7634160"/>
              <a:chExt cx="995400" cy="1128240"/>
            </a:xfrm>
          </p:grpSpPr>
          <p:sp>
            <p:nvSpPr>
              <p:cNvPr id="1011" name="CustomShape 30"/>
              <p:cNvSpPr/>
              <p:nvPr/>
            </p:nvSpPr>
            <p:spPr>
              <a:xfrm>
                <a:off x="752868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12" name="CustomShape 31"/>
              <p:cNvSpPr/>
              <p:nvPr/>
            </p:nvSpPr>
            <p:spPr>
              <a:xfrm>
                <a:off x="725652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3" name="Group 32"/>
            <p:cNvGrpSpPr/>
            <p:nvPr/>
          </p:nvGrpSpPr>
          <p:grpSpPr>
            <a:xfrm>
              <a:off x="9329040" y="7634160"/>
              <a:ext cx="995400" cy="1128240"/>
              <a:chOff x="9329040" y="7634160"/>
              <a:chExt cx="995400" cy="1128240"/>
            </a:xfrm>
          </p:grpSpPr>
          <p:sp>
            <p:nvSpPr>
              <p:cNvPr id="1014" name="CustomShape 33"/>
              <p:cNvSpPr/>
              <p:nvPr/>
            </p:nvSpPr>
            <p:spPr>
              <a:xfrm>
                <a:off x="960120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15" name="CustomShape 34"/>
              <p:cNvSpPr/>
              <p:nvPr/>
            </p:nvSpPr>
            <p:spPr>
              <a:xfrm>
                <a:off x="932904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16" name="Group 35"/>
            <p:cNvGrpSpPr/>
            <p:nvPr/>
          </p:nvGrpSpPr>
          <p:grpSpPr>
            <a:xfrm>
              <a:off x="11401920" y="7634160"/>
              <a:ext cx="991440" cy="1128240"/>
              <a:chOff x="11401920" y="7634160"/>
              <a:chExt cx="991440" cy="1128240"/>
            </a:xfrm>
          </p:grpSpPr>
          <p:sp>
            <p:nvSpPr>
              <p:cNvPr id="1017" name="CustomShape 36"/>
              <p:cNvSpPr/>
              <p:nvPr/>
            </p:nvSpPr>
            <p:spPr>
              <a:xfrm>
                <a:off x="1167228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18" name="CustomShape 37"/>
              <p:cNvSpPr/>
              <p:nvPr/>
            </p:nvSpPr>
            <p:spPr>
              <a:xfrm>
                <a:off x="11401920" y="763416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19" name="CustomShape 38"/>
            <p:cNvSpPr/>
            <p:nvPr/>
          </p:nvSpPr>
          <p:spPr>
            <a:xfrm>
              <a:off x="11367360" y="5337720"/>
              <a:ext cx="361800" cy="79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39"/>
            <p:cNvSpPr/>
            <p:nvPr/>
          </p:nvSpPr>
          <p:spPr>
            <a:xfrm>
              <a:off x="9417960" y="5360040"/>
              <a:ext cx="269280" cy="75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CustomShape 40"/>
            <p:cNvSpPr/>
            <p:nvPr/>
          </p:nvSpPr>
          <p:spPr>
            <a:xfrm>
              <a:off x="7463880" y="5378760"/>
              <a:ext cx="186120" cy="72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41"/>
            <p:cNvSpPr/>
            <p:nvPr/>
          </p:nvSpPr>
          <p:spPr>
            <a:xfrm>
              <a:off x="8732160" y="3351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42"/>
            <p:cNvSpPr/>
            <p:nvPr/>
          </p:nvSpPr>
          <p:spPr>
            <a:xfrm flipV="1">
              <a:off x="9227880" y="899640"/>
              <a:ext cx="360" cy="192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CustomShape 43"/>
            <p:cNvSpPr/>
            <p:nvPr/>
          </p:nvSpPr>
          <p:spPr>
            <a:xfrm>
              <a:off x="635760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CustomShape 44"/>
            <p:cNvSpPr/>
            <p:nvPr/>
          </p:nvSpPr>
          <p:spPr>
            <a:xfrm>
              <a:off x="739404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45"/>
            <p:cNvSpPr/>
            <p:nvPr/>
          </p:nvSpPr>
          <p:spPr>
            <a:xfrm>
              <a:off x="843048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CustomShape 46"/>
            <p:cNvSpPr/>
            <p:nvPr/>
          </p:nvSpPr>
          <p:spPr>
            <a:xfrm>
              <a:off x="946692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CustomShape 47"/>
            <p:cNvSpPr/>
            <p:nvPr/>
          </p:nvSpPr>
          <p:spPr>
            <a:xfrm>
              <a:off x="1050300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CustomShape 48"/>
            <p:cNvSpPr/>
            <p:nvPr/>
          </p:nvSpPr>
          <p:spPr>
            <a:xfrm>
              <a:off x="1153944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49"/>
            <p:cNvSpPr/>
            <p:nvPr/>
          </p:nvSpPr>
          <p:spPr>
            <a:xfrm>
              <a:off x="671796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50"/>
            <p:cNvSpPr/>
            <p:nvPr/>
          </p:nvSpPr>
          <p:spPr>
            <a:xfrm>
              <a:off x="775440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51"/>
            <p:cNvSpPr/>
            <p:nvPr/>
          </p:nvSpPr>
          <p:spPr>
            <a:xfrm>
              <a:off x="879084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52"/>
            <p:cNvSpPr/>
            <p:nvPr/>
          </p:nvSpPr>
          <p:spPr>
            <a:xfrm>
              <a:off x="982692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CustomShape 53"/>
            <p:cNvSpPr/>
            <p:nvPr/>
          </p:nvSpPr>
          <p:spPr>
            <a:xfrm>
              <a:off x="1086228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54"/>
            <p:cNvSpPr/>
            <p:nvPr/>
          </p:nvSpPr>
          <p:spPr>
            <a:xfrm>
              <a:off x="1189836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6" name="TextShape 55"/>
          <p:cNvSpPr txBox="1"/>
          <p:nvPr/>
        </p:nvSpPr>
        <p:spPr>
          <a:xfrm>
            <a:off x="406440" y="1905120"/>
            <a:ext cx="592848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Representam problema em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espaço de soluções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Alternam nós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começando por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OU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representam escolha de 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representam resultado de 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37" name="CustomShape 56"/>
          <p:cNvSpPr/>
          <p:nvPr/>
        </p:nvSpPr>
        <p:spPr>
          <a:xfrm>
            <a:off x="9831240" y="608400"/>
            <a:ext cx="6998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38" name="CustomShape 57"/>
          <p:cNvSpPr/>
          <p:nvPr/>
        </p:nvSpPr>
        <p:spPr>
          <a:xfrm>
            <a:off x="9675360" y="2380320"/>
            <a:ext cx="3506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39" name="CustomShape 58"/>
          <p:cNvSpPr/>
          <p:nvPr/>
        </p:nvSpPr>
        <p:spPr>
          <a:xfrm>
            <a:off x="11786040" y="4589280"/>
            <a:ext cx="6998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40" name="CustomShape 59"/>
          <p:cNvSpPr/>
          <p:nvPr/>
        </p:nvSpPr>
        <p:spPr>
          <a:xfrm>
            <a:off x="12421800" y="6241320"/>
            <a:ext cx="35064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41" name="CustomShape 60"/>
          <p:cNvSpPr/>
          <p:nvPr/>
        </p:nvSpPr>
        <p:spPr>
          <a:xfrm>
            <a:off x="8183160" y="8862840"/>
            <a:ext cx="224712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TERMINAIS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43" name="TextShape 2"/>
          <p:cNvSpPr txBox="1"/>
          <p:nvPr/>
        </p:nvSpPr>
        <p:spPr>
          <a:xfrm>
            <a:off x="406440" y="1905120"/>
            <a:ext cx="6153840" cy="6911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marL="426600" indent="-426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Solução:</a:t>
            </a: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subárvore contendo</a:t>
            </a:r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53560" indent="-426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um filho para nó </a:t>
            </a:r>
            <a:r>
              <a:rPr b="0" lang="pt-BR" sz="327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OU</a:t>
            </a:r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53560" indent="-426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todos filhos de nós</a:t>
            </a:r>
            <a:r>
              <a:rPr b="0" lang="pt-BR" sz="327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E</a:t>
            </a: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53560" indent="-426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folhas são </a:t>
            </a:r>
            <a:r>
              <a:rPr b="0" lang="pt-BR" sz="327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estado-meta</a:t>
            </a:r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  <a:p>
            <a:pPr marL="426600" indent="-426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Garante chegar à meta independentemente de resultado de ação</a:t>
            </a:r>
            <a:endParaRPr b="0" lang="pt-BR" sz="3270" spc="-1" strike="noStrike">
              <a:solidFill>
                <a:srgbClr val="a6aaa9"/>
              </a:solidFill>
              <a:latin typeface="Avenir Next Medium"/>
            </a:endParaRPr>
          </a:p>
        </p:txBody>
      </p:sp>
      <p:grpSp>
        <p:nvGrpSpPr>
          <p:cNvPr id="1044" name="Group 3"/>
          <p:cNvGrpSpPr/>
          <p:nvPr/>
        </p:nvGrpSpPr>
        <p:grpSpPr>
          <a:xfrm>
            <a:off x="6600960" y="335160"/>
            <a:ext cx="6173280" cy="8427240"/>
            <a:chOff x="6600960" y="335160"/>
            <a:chExt cx="6173280" cy="8427240"/>
          </a:xfrm>
        </p:grpSpPr>
        <p:sp>
          <p:nvSpPr>
            <p:cNvPr id="1045" name="CustomShape 4"/>
            <p:cNvSpPr/>
            <p:nvPr/>
          </p:nvSpPr>
          <p:spPr>
            <a:xfrm>
              <a:off x="7239240" y="5359680"/>
              <a:ext cx="271800" cy="759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6" name="CustomShape 5"/>
            <p:cNvSpPr/>
            <p:nvPr/>
          </p:nvSpPr>
          <p:spPr>
            <a:xfrm>
              <a:off x="9248760" y="24188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7" name="Group 6"/>
            <p:cNvGrpSpPr/>
            <p:nvPr/>
          </p:nvGrpSpPr>
          <p:grpSpPr>
            <a:xfrm>
              <a:off x="7206840" y="4260240"/>
              <a:ext cx="991440" cy="1128240"/>
              <a:chOff x="7206840" y="4260240"/>
              <a:chExt cx="991440" cy="1128240"/>
            </a:xfrm>
          </p:grpSpPr>
          <p:sp>
            <p:nvSpPr>
              <p:cNvPr id="1048" name="CustomShape 7"/>
              <p:cNvSpPr/>
              <p:nvPr/>
            </p:nvSpPr>
            <p:spPr>
              <a:xfrm>
                <a:off x="747684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-50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49" name="CustomShape 8"/>
              <p:cNvSpPr/>
              <p:nvPr/>
            </p:nvSpPr>
            <p:spPr>
              <a:xfrm>
                <a:off x="720684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50" name="Group 9"/>
            <p:cNvGrpSpPr/>
            <p:nvPr/>
          </p:nvGrpSpPr>
          <p:grpSpPr>
            <a:xfrm>
              <a:off x="9113040" y="4260240"/>
              <a:ext cx="991440" cy="1128240"/>
              <a:chOff x="9113040" y="4260240"/>
              <a:chExt cx="991440" cy="1128240"/>
            </a:xfrm>
          </p:grpSpPr>
          <p:sp>
            <p:nvSpPr>
              <p:cNvPr id="1051" name="CustomShape 10"/>
              <p:cNvSpPr/>
              <p:nvPr/>
            </p:nvSpPr>
            <p:spPr>
              <a:xfrm>
                <a:off x="938340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52" name="CustomShape 11"/>
              <p:cNvSpPr/>
              <p:nvPr/>
            </p:nvSpPr>
            <p:spPr>
              <a:xfrm>
                <a:off x="911304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53" name="Group 12"/>
            <p:cNvGrpSpPr/>
            <p:nvPr/>
          </p:nvGrpSpPr>
          <p:grpSpPr>
            <a:xfrm>
              <a:off x="11019240" y="4260240"/>
              <a:ext cx="991440" cy="1128240"/>
              <a:chOff x="11019240" y="4260240"/>
              <a:chExt cx="991440" cy="1128240"/>
            </a:xfrm>
          </p:grpSpPr>
          <p:sp>
            <p:nvSpPr>
              <p:cNvPr id="1054" name="CustomShape 13"/>
              <p:cNvSpPr/>
              <p:nvPr/>
            </p:nvSpPr>
            <p:spPr>
              <a:xfrm>
                <a:off x="11289600" y="458676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55" name="CustomShape 14"/>
              <p:cNvSpPr/>
              <p:nvPr/>
            </p:nvSpPr>
            <p:spPr>
              <a:xfrm>
                <a:off x="11019240" y="426024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56" name="CustomShape 15"/>
            <p:cNvSpPr/>
            <p:nvPr/>
          </p:nvSpPr>
          <p:spPr>
            <a:xfrm>
              <a:off x="7811280" y="2903760"/>
              <a:ext cx="1430280" cy="13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3206" y="10379"/>
                    <a:pt x="10406" y="3179"/>
                    <a:pt x="21600" y="0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16"/>
            <p:cNvSpPr/>
            <p:nvPr/>
          </p:nvSpPr>
          <p:spPr>
            <a:xfrm>
              <a:off x="9609120" y="3251520"/>
              <a:ext cx="360" cy="996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17"/>
            <p:cNvSpPr/>
            <p:nvPr/>
          </p:nvSpPr>
          <p:spPr>
            <a:xfrm>
              <a:off x="9975960" y="2903760"/>
              <a:ext cx="1430280" cy="13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1194" y="3178"/>
                    <a:pt x="18394" y="10378"/>
                    <a:pt x="21600" y="21600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18"/>
            <p:cNvSpPr/>
            <p:nvPr/>
          </p:nvSpPr>
          <p:spPr>
            <a:xfrm>
              <a:off x="8208000" y="3510720"/>
              <a:ext cx="2801880" cy="272880"/>
            </a:xfrm>
            <a:custGeom>
              <a:avLst/>
              <a:gdLst/>
              <a:ahLst/>
              <a:rect l="l" t="t" r="r" b="b"/>
              <a:pathLst>
                <a:path w="21600" h="21302">
                  <a:moveTo>
                    <a:pt x="0" y="0"/>
                  </a:moveTo>
                  <a:cubicBezTo>
                    <a:pt x="3366" y="13768"/>
                    <a:pt x="6967" y="20996"/>
                    <a:pt x="10606" y="21293"/>
                  </a:cubicBezTo>
                  <a:cubicBezTo>
                    <a:pt x="14374" y="21600"/>
                    <a:pt x="18111" y="14477"/>
                    <a:pt x="21600" y="336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60" name="Group 19"/>
            <p:cNvGrpSpPr/>
            <p:nvPr/>
          </p:nvGrpSpPr>
          <p:grpSpPr>
            <a:xfrm>
              <a:off x="6600960" y="7634160"/>
              <a:ext cx="995400" cy="1128240"/>
              <a:chOff x="6600960" y="7634160"/>
              <a:chExt cx="995400" cy="1128240"/>
            </a:xfrm>
          </p:grpSpPr>
          <p:sp>
            <p:nvSpPr>
              <p:cNvPr id="1061" name="CustomShape 20"/>
              <p:cNvSpPr/>
              <p:nvPr/>
            </p:nvSpPr>
            <p:spPr>
              <a:xfrm>
                <a:off x="687312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62" name="CustomShape 21"/>
              <p:cNvSpPr/>
              <p:nvPr/>
            </p:nvSpPr>
            <p:spPr>
              <a:xfrm>
                <a:off x="660096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3" name="Group 22"/>
            <p:cNvGrpSpPr/>
            <p:nvPr/>
          </p:nvGrpSpPr>
          <p:grpSpPr>
            <a:xfrm>
              <a:off x="8673840" y="7634160"/>
              <a:ext cx="995400" cy="1128240"/>
              <a:chOff x="8673840" y="7634160"/>
              <a:chExt cx="995400" cy="1128240"/>
            </a:xfrm>
          </p:grpSpPr>
          <p:sp>
            <p:nvSpPr>
              <p:cNvPr id="1064" name="CustomShape 23"/>
              <p:cNvSpPr/>
              <p:nvPr/>
            </p:nvSpPr>
            <p:spPr>
              <a:xfrm>
                <a:off x="894600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65" name="CustomShape 24"/>
              <p:cNvSpPr/>
              <p:nvPr/>
            </p:nvSpPr>
            <p:spPr>
              <a:xfrm>
                <a:off x="867384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66" name="Group 25"/>
            <p:cNvGrpSpPr/>
            <p:nvPr/>
          </p:nvGrpSpPr>
          <p:grpSpPr>
            <a:xfrm>
              <a:off x="10746360" y="7634160"/>
              <a:ext cx="991440" cy="1128240"/>
              <a:chOff x="10746360" y="7634160"/>
              <a:chExt cx="991440" cy="1128240"/>
            </a:xfrm>
          </p:grpSpPr>
          <p:sp>
            <p:nvSpPr>
              <p:cNvPr id="1067" name="CustomShape 26"/>
              <p:cNvSpPr/>
              <p:nvPr/>
            </p:nvSpPr>
            <p:spPr>
              <a:xfrm>
                <a:off x="1101672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68" name="CustomShape 27"/>
              <p:cNvSpPr/>
              <p:nvPr/>
            </p:nvSpPr>
            <p:spPr>
              <a:xfrm>
                <a:off x="10746360" y="763416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69" name="CustomShape 28"/>
            <p:cNvSpPr/>
            <p:nvPr/>
          </p:nvSpPr>
          <p:spPr>
            <a:xfrm>
              <a:off x="11311200" y="5392440"/>
              <a:ext cx="112680" cy="702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CustomShape 29"/>
            <p:cNvSpPr/>
            <p:nvPr/>
          </p:nvSpPr>
          <p:spPr>
            <a:xfrm>
              <a:off x="9276840" y="5378400"/>
              <a:ext cx="188280" cy="727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0"/>
                  </a:moveTo>
                  <a:lnTo>
                    <a:pt x="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71" name="Group 30"/>
            <p:cNvGrpSpPr/>
            <p:nvPr/>
          </p:nvGrpSpPr>
          <p:grpSpPr>
            <a:xfrm>
              <a:off x="7637400" y="7634160"/>
              <a:ext cx="995400" cy="1128240"/>
              <a:chOff x="7637400" y="7634160"/>
              <a:chExt cx="995400" cy="1128240"/>
            </a:xfrm>
          </p:grpSpPr>
          <p:sp>
            <p:nvSpPr>
              <p:cNvPr id="1072" name="CustomShape 31"/>
              <p:cNvSpPr/>
              <p:nvPr/>
            </p:nvSpPr>
            <p:spPr>
              <a:xfrm>
                <a:off x="790956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-50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73" name="CustomShape 32"/>
              <p:cNvSpPr/>
              <p:nvPr/>
            </p:nvSpPr>
            <p:spPr>
              <a:xfrm>
                <a:off x="763740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4" name="Group 33"/>
            <p:cNvGrpSpPr/>
            <p:nvPr/>
          </p:nvGrpSpPr>
          <p:grpSpPr>
            <a:xfrm>
              <a:off x="9710280" y="7634160"/>
              <a:ext cx="995400" cy="1128240"/>
              <a:chOff x="9710280" y="7634160"/>
              <a:chExt cx="995400" cy="1128240"/>
            </a:xfrm>
          </p:grpSpPr>
          <p:sp>
            <p:nvSpPr>
              <p:cNvPr id="1075" name="CustomShape 34"/>
              <p:cNvSpPr/>
              <p:nvPr/>
            </p:nvSpPr>
            <p:spPr>
              <a:xfrm>
                <a:off x="998244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3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76" name="CustomShape 35"/>
              <p:cNvSpPr/>
              <p:nvPr/>
            </p:nvSpPr>
            <p:spPr>
              <a:xfrm>
                <a:off x="9710280" y="7634160"/>
                <a:ext cx="99540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077" name="Group 36"/>
            <p:cNvGrpSpPr/>
            <p:nvPr/>
          </p:nvGrpSpPr>
          <p:grpSpPr>
            <a:xfrm>
              <a:off x="11782800" y="7634160"/>
              <a:ext cx="991440" cy="1128240"/>
              <a:chOff x="11782800" y="7634160"/>
              <a:chExt cx="991440" cy="1128240"/>
            </a:xfrm>
          </p:grpSpPr>
          <p:sp>
            <p:nvSpPr>
              <p:cNvPr id="1078" name="CustomShape 37"/>
              <p:cNvSpPr/>
              <p:nvPr/>
            </p:nvSpPr>
            <p:spPr>
              <a:xfrm>
                <a:off x="12053160" y="7960320"/>
                <a:ext cx="451080" cy="475560"/>
              </a:xfrm>
              <a:prstGeom prst="roundRect">
                <a:avLst>
                  <a:gd name="adj" fmla="val 15000"/>
                </a:avLst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1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b="0" lang="pt-BR" sz="800" spc="-1" strike="noStrike" cap="all">
                    <a:solidFill>
                      <a:srgbClr val="ffffff"/>
                    </a:solidFill>
                    <a:latin typeface="DIN Condensed"/>
                    <a:ea typeface="DIN Condensed"/>
                  </a:rPr>
                  <a:t>15</a:t>
                </a:r>
                <a:endParaRPr b="0" lang="pt-BR" sz="800" spc="-1" strike="noStrike">
                  <a:latin typeface="Arial"/>
                </a:endParaRPr>
              </a:p>
              <a:p>
                <a:pPr algn="ctr">
                  <a:lnSpc>
                    <a:spcPct val="80000"/>
                  </a:lnSpc>
                </a:pPr>
                <a:endParaRPr b="0" lang="pt-BR" sz="800" spc="-1" strike="noStrike">
                  <a:latin typeface="Arial"/>
                </a:endParaRPr>
              </a:p>
            </p:txBody>
          </p:sp>
          <p:sp>
            <p:nvSpPr>
              <p:cNvPr id="1079" name="CustomShape 38"/>
              <p:cNvSpPr/>
              <p:nvPr/>
            </p:nvSpPr>
            <p:spPr>
              <a:xfrm>
                <a:off x="11782800" y="7634160"/>
                <a:ext cx="991440" cy="1128240"/>
              </a:xfrm>
              <a:prstGeom prst="ellipse">
                <a:avLst/>
              </a:prstGeom>
              <a:noFill/>
              <a:ln w="25560">
                <a:solidFill>
                  <a:srgbClr val="5b585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80" name="CustomShape 39"/>
            <p:cNvSpPr/>
            <p:nvPr/>
          </p:nvSpPr>
          <p:spPr>
            <a:xfrm>
              <a:off x="11748240" y="5337720"/>
              <a:ext cx="361800" cy="797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1" name="CustomShape 40"/>
            <p:cNvSpPr/>
            <p:nvPr/>
          </p:nvSpPr>
          <p:spPr>
            <a:xfrm>
              <a:off x="9799200" y="5360040"/>
              <a:ext cx="269280" cy="75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2" name="CustomShape 41"/>
            <p:cNvSpPr/>
            <p:nvPr/>
          </p:nvSpPr>
          <p:spPr>
            <a:xfrm>
              <a:off x="7844760" y="5378760"/>
              <a:ext cx="186120" cy="726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lnTo>
                    <a:pt x="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42"/>
            <p:cNvSpPr/>
            <p:nvPr/>
          </p:nvSpPr>
          <p:spPr>
            <a:xfrm>
              <a:off x="9113040" y="3351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43"/>
            <p:cNvSpPr/>
            <p:nvPr/>
          </p:nvSpPr>
          <p:spPr>
            <a:xfrm flipV="1">
              <a:off x="9609120" y="899640"/>
              <a:ext cx="360" cy="192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44"/>
            <p:cNvSpPr/>
            <p:nvPr/>
          </p:nvSpPr>
          <p:spPr>
            <a:xfrm>
              <a:off x="673848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45"/>
            <p:cNvSpPr/>
            <p:nvPr/>
          </p:nvSpPr>
          <p:spPr>
            <a:xfrm>
              <a:off x="777492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46"/>
            <p:cNvSpPr/>
            <p:nvPr/>
          </p:nvSpPr>
          <p:spPr>
            <a:xfrm>
              <a:off x="881136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47"/>
            <p:cNvSpPr/>
            <p:nvPr/>
          </p:nvSpPr>
          <p:spPr>
            <a:xfrm>
              <a:off x="984780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48"/>
            <p:cNvSpPr/>
            <p:nvPr/>
          </p:nvSpPr>
          <p:spPr>
            <a:xfrm>
              <a:off x="1088424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49"/>
            <p:cNvSpPr/>
            <p:nvPr/>
          </p:nvSpPr>
          <p:spPr>
            <a:xfrm>
              <a:off x="11920680" y="6101640"/>
              <a:ext cx="720360" cy="819720"/>
            </a:xfrm>
            <a:prstGeom prst="ellipse">
              <a:avLst/>
            </a:prstGeom>
            <a:solidFill>
              <a:schemeClr val="accent1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1" name="CustomShape 50"/>
            <p:cNvSpPr/>
            <p:nvPr/>
          </p:nvSpPr>
          <p:spPr>
            <a:xfrm>
              <a:off x="709884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51"/>
            <p:cNvSpPr/>
            <p:nvPr/>
          </p:nvSpPr>
          <p:spPr>
            <a:xfrm>
              <a:off x="813528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3" name="CustomShape 52"/>
            <p:cNvSpPr/>
            <p:nvPr/>
          </p:nvSpPr>
          <p:spPr>
            <a:xfrm>
              <a:off x="917172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53"/>
            <p:cNvSpPr/>
            <p:nvPr/>
          </p:nvSpPr>
          <p:spPr>
            <a:xfrm>
              <a:off x="1020816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54"/>
            <p:cNvSpPr/>
            <p:nvPr/>
          </p:nvSpPr>
          <p:spPr>
            <a:xfrm>
              <a:off x="1124316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6" name="CustomShape 55"/>
            <p:cNvSpPr/>
            <p:nvPr/>
          </p:nvSpPr>
          <p:spPr>
            <a:xfrm>
              <a:off x="12279600" y="6934320"/>
              <a:ext cx="360" cy="68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TextShape 1"/>
          <p:cNvSpPr txBox="1"/>
          <p:nvPr/>
        </p:nvSpPr>
        <p:spPr>
          <a:xfrm>
            <a:off x="406440" y="1905120"/>
            <a:ext cx="61538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Solução?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Meta: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ganhar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Meta: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não perder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9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jogo da velha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099" name="Group 3"/>
          <p:cNvGrpSpPr/>
          <p:nvPr/>
        </p:nvGrpSpPr>
        <p:grpSpPr>
          <a:xfrm>
            <a:off x="9329400" y="215280"/>
            <a:ext cx="577080" cy="1174320"/>
            <a:chOff x="9329400" y="215280"/>
            <a:chExt cx="577080" cy="1174320"/>
          </a:xfrm>
        </p:grpSpPr>
        <p:sp>
          <p:nvSpPr>
            <p:cNvPr id="1100" name="CustomShape 4"/>
            <p:cNvSpPr/>
            <p:nvPr/>
          </p:nvSpPr>
          <p:spPr>
            <a:xfrm>
              <a:off x="9329400" y="2152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01" name="Table 5"/>
            <p:cNvGraphicFramePr/>
            <p:nvPr/>
          </p:nvGraphicFramePr>
          <p:xfrm>
            <a:off x="9431280" y="31644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02" name="Group 6"/>
          <p:cNvGrpSpPr/>
          <p:nvPr/>
        </p:nvGrpSpPr>
        <p:grpSpPr>
          <a:xfrm>
            <a:off x="5450040" y="3217680"/>
            <a:ext cx="577080" cy="732960"/>
            <a:chOff x="5450040" y="3217680"/>
            <a:chExt cx="577080" cy="732960"/>
          </a:xfrm>
        </p:grpSpPr>
        <p:sp>
          <p:nvSpPr>
            <p:cNvPr id="1103" name="CustomShape 7"/>
            <p:cNvSpPr/>
            <p:nvPr/>
          </p:nvSpPr>
          <p:spPr>
            <a:xfrm>
              <a:off x="545004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04" name="Table 8"/>
            <p:cNvGraphicFramePr/>
            <p:nvPr/>
          </p:nvGraphicFramePr>
          <p:xfrm>
            <a:off x="555192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22040"/>
                  <a:gridCol w="126720"/>
                  <a:gridCol w="12240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05" name="Group 9"/>
          <p:cNvGrpSpPr/>
          <p:nvPr/>
        </p:nvGrpSpPr>
        <p:grpSpPr>
          <a:xfrm>
            <a:off x="6156000" y="3217680"/>
            <a:ext cx="577080" cy="732960"/>
            <a:chOff x="6156000" y="3217680"/>
            <a:chExt cx="577080" cy="732960"/>
          </a:xfrm>
        </p:grpSpPr>
        <p:sp>
          <p:nvSpPr>
            <p:cNvPr id="1106" name="CustomShape 10"/>
            <p:cNvSpPr/>
            <p:nvPr/>
          </p:nvSpPr>
          <p:spPr>
            <a:xfrm>
              <a:off x="615600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07" name="Table 11"/>
            <p:cNvGraphicFramePr/>
            <p:nvPr/>
          </p:nvGraphicFramePr>
          <p:xfrm>
            <a:off x="625752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17000"/>
                  <a:gridCol w="137520"/>
                  <a:gridCol w="11664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08" name="Group 12"/>
          <p:cNvGrpSpPr/>
          <p:nvPr/>
        </p:nvGrpSpPr>
        <p:grpSpPr>
          <a:xfrm>
            <a:off x="6861600" y="3217680"/>
            <a:ext cx="577080" cy="595800"/>
            <a:chOff x="6861600" y="3217680"/>
            <a:chExt cx="577080" cy="595800"/>
          </a:xfrm>
        </p:grpSpPr>
        <p:sp>
          <p:nvSpPr>
            <p:cNvPr id="1109" name="CustomShape 13"/>
            <p:cNvSpPr/>
            <p:nvPr/>
          </p:nvSpPr>
          <p:spPr>
            <a:xfrm>
              <a:off x="686160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10" name="Table 14"/>
            <p:cNvGraphicFramePr/>
            <p:nvPr/>
          </p:nvGraphicFramePr>
          <p:xfrm>
            <a:off x="696348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961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11" name="Group 15"/>
          <p:cNvGrpSpPr/>
          <p:nvPr/>
        </p:nvGrpSpPr>
        <p:grpSpPr>
          <a:xfrm>
            <a:off x="10391040" y="3217680"/>
            <a:ext cx="577080" cy="697320"/>
            <a:chOff x="10391040" y="3217680"/>
            <a:chExt cx="577080" cy="697320"/>
          </a:xfrm>
        </p:grpSpPr>
        <p:sp>
          <p:nvSpPr>
            <p:cNvPr id="1112" name="CustomShape 16"/>
            <p:cNvSpPr/>
            <p:nvPr/>
          </p:nvSpPr>
          <p:spPr>
            <a:xfrm>
              <a:off x="1039104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13" name="Table 17"/>
            <p:cNvGraphicFramePr/>
            <p:nvPr/>
          </p:nvGraphicFramePr>
          <p:xfrm>
            <a:off x="1049292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14" name="Group 18"/>
          <p:cNvGrpSpPr/>
          <p:nvPr/>
        </p:nvGrpSpPr>
        <p:grpSpPr>
          <a:xfrm>
            <a:off x="7567560" y="3217680"/>
            <a:ext cx="577080" cy="595800"/>
            <a:chOff x="7567560" y="3217680"/>
            <a:chExt cx="577080" cy="595800"/>
          </a:xfrm>
        </p:grpSpPr>
        <p:sp>
          <p:nvSpPr>
            <p:cNvPr id="1115" name="CustomShape 19"/>
            <p:cNvSpPr/>
            <p:nvPr/>
          </p:nvSpPr>
          <p:spPr>
            <a:xfrm>
              <a:off x="756756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16" name="Table 20"/>
            <p:cNvGraphicFramePr/>
            <p:nvPr/>
          </p:nvGraphicFramePr>
          <p:xfrm>
            <a:off x="766944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17" name="Group 21"/>
          <p:cNvGrpSpPr/>
          <p:nvPr/>
        </p:nvGrpSpPr>
        <p:grpSpPr>
          <a:xfrm>
            <a:off x="8273520" y="3217680"/>
            <a:ext cx="577080" cy="595800"/>
            <a:chOff x="8273520" y="3217680"/>
            <a:chExt cx="577080" cy="595800"/>
          </a:xfrm>
        </p:grpSpPr>
        <p:sp>
          <p:nvSpPr>
            <p:cNvPr id="1118" name="CustomShape 22"/>
            <p:cNvSpPr/>
            <p:nvPr/>
          </p:nvSpPr>
          <p:spPr>
            <a:xfrm>
              <a:off x="827352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19" name="Table 23"/>
            <p:cNvGraphicFramePr/>
            <p:nvPr/>
          </p:nvGraphicFramePr>
          <p:xfrm>
            <a:off x="837540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20" name="Group 24"/>
          <p:cNvGrpSpPr/>
          <p:nvPr/>
        </p:nvGrpSpPr>
        <p:grpSpPr>
          <a:xfrm>
            <a:off x="8979480" y="3217680"/>
            <a:ext cx="577080" cy="697320"/>
            <a:chOff x="8979480" y="3217680"/>
            <a:chExt cx="577080" cy="697320"/>
          </a:xfrm>
        </p:grpSpPr>
        <p:sp>
          <p:nvSpPr>
            <p:cNvPr id="1121" name="CustomShape 25"/>
            <p:cNvSpPr/>
            <p:nvPr/>
          </p:nvSpPr>
          <p:spPr>
            <a:xfrm>
              <a:off x="897948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22" name="Table 26"/>
            <p:cNvGraphicFramePr/>
            <p:nvPr/>
          </p:nvGraphicFramePr>
          <p:xfrm>
            <a:off x="908136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23" name="Group 27"/>
          <p:cNvGrpSpPr/>
          <p:nvPr/>
        </p:nvGrpSpPr>
        <p:grpSpPr>
          <a:xfrm>
            <a:off x="9685080" y="3217680"/>
            <a:ext cx="577080" cy="697320"/>
            <a:chOff x="9685080" y="3217680"/>
            <a:chExt cx="577080" cy="697320"/>
          </a:xfrm>
        </p:grpSpPr>
        <p:sp>
          <p:nvSpPr>
            <p:cNvPr id="1124" name="CustomShape 28"/>
            <p:cNvSpPr/>
            <p:nvPr/>
          </p:nvSpPr>
          <p:spPr>
            <a:xfrm>
              <a:off x="968508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25" name="Table 29"/>
            <p:cNvGraphicFramePr/>
            <p:nvPr/>
          </p:nvGraphicFramePr>
          <p:xfrm>
            <a:off x="978696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126" name="CustomShape 30"/>
          <p:cNvSpPr/>
          <p:nvPr/>
        </p:nvSpPr>
        <p:spPr>
          <a:xfrm>
            <a:off x="5997600" y="2197080"/>
            <a:ext cx="1935360" cy="11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31"/>
          <p:cNvSpPr/>
          <p:nvPr/>
        </p:nvSpPr>
        <p:spPr>
          <a:xfrm>
            <a:off x="6675480" y="2234880"/>
            <a:ext cx="1284120" cy="107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32"/>
          <p:cNvSpPr/>
          <p:nvPr/>
        </p:nvSpPr>
        <p:spPr>
          <a:xfrm>
            <a:off x="7324560" y="2284920"/>
            <a:ext cx="689400" cy="97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33"/>
          <p:cNvSpPr/>
          <p:nvPr/>
        </p:nvSpPr>
        <p:spPr>
          <a:xfrm>
            <a:off x="7921800" y="2331000"/>
            <a:ext cx="196200" cy="88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34"/>
          <p:cNvSpPr/>
          <p:nvPr/>
        </p:nvSpPr>
        <p:spPr>
          <a:xfrm>
            <a:off x="8254080" y="2328480"/>
            <a:ext cx="231480" cy="88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35"/>
          <p:cNvSpPr/>
          <p:nvPr/>
        </p:nvSpPr>
        <p:spPr>
          <a:xfrm>
            <a:off x="8353800" y="2280600"/>
            <a:ext cx="733680" cy="98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36"/>
          <p:cNvSpPr/>
          <p:nvPr/>
        </p:nvSpPr>
        <p:spPr>
          <a:xfrm>
            <a:off x="8405280" y="2231280"/>
            <a:ext cx="1334160" cy="108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37"/>
          <p:cNvSpPr/>
          <p:nvPr/>
        </p:nvSpPr>
        <p:spPr>
          <a:xfrm>
            <a:off x="8430480" y="2194560"/>
            <a:ext cx="1988280" cy="11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38"/>
          <p:cNvSpPr/>
          <p:nvPr/>
        </p:nvSpPr>
        <p:spPr>
          <a:xfrm>
            <a:off x="8377560" y="724320"/>
            <a:ext cx="1034640" cy="111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35" name="Group 39"/>
          <p:cNvGrpSpPr/>
          <p:nvPr/>
        </p:nvGrpSpPr>
        <p:grpSpPr>
          <a:xfrm>
            <a:off x="11319480" y="3217680"/>
            <a:ext cx="577080" cy="595800"/>
            <a:chOff x="11319480" y="3217680"/>
            <a:chExt cx="577080" cy="595800"/>
          </a:xfrm>
        </p:grpSpPr>
        <p:sp>
          <p:nvSpPr>
            <p:cNvPr id="1136" name="CustomShape 40"/>
            <p:cNvSpPr/>
            <p:nvPr/>
          </p:nvSpPr>
          <p:spPr>
            <a:xfrm>
              <a:off x="1131948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37" name="Table 41"/>
            <p:cNvGraphicFramePr/>
            <p:nvPr/>
          </p:nvGraphicFramePr>
          <p:xfrm>
            <a:off x="1142136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19160"/>
                  <a:gridCol w="114480"/>
                </a:tblGrid>
                <a:tr h="1191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138" name="CustomShape 42"/>
          <p:cNvSpPr/>
          <p:nvPr/>
        </p:nvSpPr>
        <p:spPr>
          <a:xfrm>
            <a:off x="9820800" y="726840"/>
            <a:ext cx="865080" cy="95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43"/>
          <p:cNvSpPr/>
          <p:nvPr/>
        </p:nvSpPr>
        <p:spPr>
          <a:xfrm>
            <a:off x="7892640" y="1760760"/>
            <a:ext cx="577080" cy="5770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44"/>
          <p:cNvSpPr/>
          <p:nvPr/>
        </p:nvSpPr>
        <p:spPr>
          <a:xfrm>
            <a:off x="10591560" y="1603800"/>
            <a:ext cx="577080" cy="5770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45"/>
          <p:cNvSpPr/>
          <p:nvPr/>
        </p:nvSpPr>
        <p:spPr>
          <a:xfrm>
            <a:off x="10998720" y="2155320"/>
            <a:ext cx="484920" cy="107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46"/>
          <p:cNvSpPr/>
          <p:nvPr/>
        </p:nvSpPr>
        <p:spPr>
          <a:xfrm>
            <a:off x="9904320" y="598320"/>
            <a:ext cx="26193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47"/>
          <p:cNvSpPr/>
          <p:nvPr/>
        </p:nvSpPr>
        <p:spPr>
          <a:xfrm>
            <a:off x="7226280" y="2612520"/>
            <a:ext cx="1909440" cy="151200"/>
          </a:xfrm>
          <a:custGeom>
            <a:avLst/>
            <a:gdLst/>
            <a:ahLst/>
            <a:rect l="l" t="t" r="r" b="b"/>
            <a:pathLst>
              <a:path w="21600" h="21371">
                <a:moveTo>
                  <a:pt x="0" y="2169"/>
                </a:moveTo>
                <a:cubicBezTo>
                  <a:pt x="3474" y="15131"/>
                  <a:pt x="7082" y="21600"/>
                  <a:pt x="10708" y="21365"/>
                </a:cubicBezTo>
                <a:cubicBezTo>
                  <a:pt x="14404" y="21126"/>
                  <a:pt x="18076" y="13923"/>
                  <a:pt x="21600" y="0"/>
                </a:cubicBezTo>
              </a:path>
            </a:pathLst>
          </a:custGeom>
          <a:noFill/>
          <a:ln w="25560">
            <a:solidFill>
              <a:srgbClr val="8387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44" name="Group 48"/>
          <p:cNvGrpSpPr/>
          <p:nvPr/>
        </p:nvGrpSpPr>
        <p:grpSpPr>
          <a:xfrm>
            <a:off x="11989080" y="3217680"/>
            <a:ext cx="577080" cy="595800"/>
            <a:chOff x="11989080" y="3217680"/>
            <a:chExt cx="577080" cy="595800"/>
          </a:xfrm>
        </p:grpSpPr>
        <p:sp>
          <p:nvSpPr>
            <p:cNvPr id="1145" name="CustomShape 49"/>
            <p:cNvSpPr/>
            <p:nvPr/>
          </p:nvSpPr>
          <p:spPr>
            <a:xfrm>
              <a:off x="11989080" y="32176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46" name="Table 50"/>
            <p:cNvGraphicFramePr/>
            <p:nvPr/>
          </p:nvGraphicFramePr>
          <p:xfrm>
            <a:off x="12090960" y="33192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19160"/>
                  <a:gridCol w="114480"/>
                </a:tblGrid>
                <a:tr h="1191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1916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5632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aphicFrame>
        <p:nvGraphicFramePr>
          <p:cNvPr id="1147" name="Table 51"/>
          <p:cNvGraphicFramePr/>
          <p:nvPr/>
        </p:nvGraphicFramePr>
        <p:xfrm>
          <a:off x="7977960" y="1866240"/>
          <a:ext cx="371160" cy="374400"/>
        </p:xfrm>
        <a:graphic>
          <a:graphicData uri="http://schemas.openxmlformats.org/drawingml/2006/table">
            <a:tbl>
              <a:tblPr/>
              <a:tblGrid>
                <a:gridCol w="122040"/>
                <a:gridCol w="126720"/>
                <a:gridCol w="122400"/>
              </a:tblGrid>
              <a:tr h="11916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DIN Condensed"/>
                          <a:ea typeface="DIN Condensed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256320"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256320"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48" name="Table 52"/>
          <p:cNvGraphicFramePr/>
          <p:nvPr/>
        </p:nvGraphicFramePr>
        <p:xfrm>
          <a:off x="10676880" y="1689120"/>
          <a:ext cx="380520" cy="380520"/>
        </p:xfrm>
        <a:graphic>
          <a:graphicData uri="http://schemas.openxmlformats.org/drawingml/2006/table">
            <a:tbl>
              <a:tblPr/>
              <a:tblGrid>
                <a:gridCol w="137520"/>
                <a:gridCol w="123840"/>
                <a:gridCol w="119160"/>
              </a:tblGrid>
              <a:tr h="357840"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11916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256320"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49" name="CustomShape 53"/>
          <p:cNvSpPr/>
          <p:nvPr/>
        </p:nvSpPr>
        <p:spPr>
          <a:xfrm>
            <a:off x="11068920" y="2110680"/>
            <a:ext cx="1010880" cy="116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54"/>
          <p:cNvSpPr/>
          <p:nvPr/>
        </p:nvSpPr>
        <p:spPr>
          <a:xfrm flipH="1" flipV="1">
            <a:off x="10879560" y="1891440"/>
            <a:ext cx="1827720" cy="101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55"/>
          <p:cNvSpPr/>
          <p:nvPr/>
        </p:nvSpPr>
        <p:spPr>
          <a:xfrm>
            <a:off x="6429600" y="5046480"/>
            <a:ext cx="1225080" cy="126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56"/>
          <p:cNvSpPr/>
          <p:nvPr/>
        </p:nvSpPr>
        <p:spPr>
          <a:xfrm>
            <a:off x="12529440" y="154368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53" name="CustomShape 57"/>
          <p:cNvSpPr/>
          <p:nvPr/>
        </p:nvSpPr>
        <p:spPr>
          <a:xfrm>
            <a:off x="12529440" y="270792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54" name="CustomShape 58"/>
          <p:cNvSpPr/>
          <p:nvPr/>
        </p:nvSpPr>
        <p:spPr>
          <a:xfrm>
            <a:off x="11230560" y="2284200"/>
            <a:ext cx="3693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4746" y="20556"/>
                  <a:pt x="9129" y="18368"/>
                  <a:pt x="12729" y="15245"/>
                </a:cubicBezTo>
                <a:cubicBezTo>
                  <a:pt x="17363" y="11227"/>
                  <a:pt x="20480" y="5870"/>
                  <a:pt x="21600" y="0"/>
                </a:cubicBezTo>
              </a:path>
            </a:pathLst>
          </a:custGeom>
          <a:noFill/>
          <a:ln w="25560">
            <a:solidFill>
              <a:srgbClr val="8387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59"/>
          <p:cNvSpPr/>
          <p:nvPr/>
        </p:nvSpPr>
        <p:spPr>
          <a:xfrm>
            <a:off x="7567560" y="4550760"/>
            <a:ext cx="577080" cy="5770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60"/>
          <p:cNvSpPr/>
          <p:nvPr/>
        </p:nvSpPr>
        <p:spPr>
          <a:xfrm>
            <a:off x="7856280" y="3807720"/>
            <a:ext cx="360" cy="74268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57" name="Group 61"/>
          <p:cNvGrpSpPr/>
          <p:nvPr/>
        </p:nvGrpSpPr>
        <p:grpSpPr>
          <a:xfrm>
            <a:off x="5931000" y="6234840"/>
            <a:ext cx="577080" cy="619560"/>
            <a:chOff x="5931000" y="6234840"/>
            <a:chExt cx="577080" cy="619560"/>
          </a:xfrm>
        </p:grpSpPr>
        <p:sp>
          <p:nvSpPr>
            <p:cNvPr id="1158" name="CustomShape 62"/>
            <p:cNvSpPr/>
            <p:nvPr/>
          </p:nvSpPr>
          <p:spPr>
            <a:xfrm>
              <a:off x="5931000" y="623484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59" name="Table 63"/>
            <p:cNvGraphicFramePr/>
            <p:nvPr/>
          </p:nvGraphicFramePr>
          <p:xfrm>
            <a:off x="6032880" y="63360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14840"/>
                  <a:gridCol w="119160"/>
                  <a:gridCol w="137520"/>
                </a:tblGrid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7468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160" name="CustomShape 64"/>
          <p:cNvSpPr/>
          <p:nvPr/>
        </p:nvSpPr>
        <p:spPr>
          <a:xfrm>
            <a:off x="555984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1" name="CustomShape 65"/>
          <p:cNvSpPr/>
          <p:nvPr/>
        </p:nvSpPr>
        <p:spPr>
          <a:xfrm>
            <a:off x="626580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2" name="CustomShape 66"/>
          <p:cNvSpPr/>
          <p:nvPr/>
        </p:nvSpPr>
        <p:spPr>
          <a:xfrm>
            <a:off x="697176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3" name="CustomShape 67"/>
          <p:cNvSpPr/>
          <p:nvPr/>
        </p:nvSpPr>
        <p:spPr>
          <a:xfrm>
            <a:off x="838332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4" name="CustomShape 68"/>
          <p:cNvSpPr/>
          <p:nvPr/>
        </p:nvSpPr>
        <p:spPr>
          <a:xfrm>
            <a:off x="908964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5" name="CustomShape 69"/>
          <p:cNvSpPr/>
          <p:nvPr/>
        </p:nvSpPr>
        <p:spPr>
          <a:xfrm>
            <a:off x="979524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6" name="CustomShape 70"/>
          <p:cNvSpPr/>
          <p:nvPr/>
        </p:nvSpPr>
        <p:spPr>
          <a:xfrm>
            <a:off x="1050084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7" name="CustomShape 71"/>
          <p:cNvSpPr/>
          <p:nvPr/>
        </p:nvSpPr>
        <p:spPr>
          <a:xfrm>
            <a:off x="1142928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68" name="CustomShape 72"/>
          <p:cNvSpPr/>
          <p:nvPr/>
        </p:nvSpPr>
        <p:spPr>
          <a:xfrm>
            <a:off x="12098880" y="427860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1169" name="Table 73"/>
          <p:cNvGraphicFramePr/>
          <p:nvPr/>
        </p:nvGraphicFramePr>
        <p:xfrm>
          <a:off x="7653240" y="4673880"/>
          <a:ext cx="371160" cy="374400"/>
        </p:xfrm>
        <a:graphic>
          <a:graphicData uri="http://schemas.openxmlformats.org/drawingml/2006/table">
            <a:tbl>
              <a:tblPr/>
              <a:tblGrid>
                <a:gridCol w="96120"/>
                <a:gridCol w="137520"/>
                <a:gridCol w="137520"/>
              </a:tblGrid>
              <a:tr h="12204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DIN Condensed"/>
                          <a:ea typeface="DIN Condensed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12204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0433ff"/>
                          </a:solidFill>
                          <a:latin typeface="Avenir Next Medium"/>
                          <a:ea typeface="Avenir Next Medium"/>
                        </a:rPr>
                        <a:t>O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274680"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70" name="CustomShape 74"/>
          <p:cNvSpPr/>
          <p:nvPr/>
        </p:nvSpPr>
        <p:spPr>
          <a:xfrm>
            <a:off x="573876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75"/>
          <p:cNvSpPr/>
          <p:nvPr/>
        </p:nvSpPr>
        <p:spPr>
          <a:xfrm>
            <a:off x="644436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76"/>
          <p:cNvSpPr/>
          <p:nvPr/>
        </p:nvSpPr>
        <p:spPr>
          <a:xfrm>
            <a:off x="715032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73" name="Group 77"/>
          <p:cNvGrpSpPr/>
          <p:nvPr/>
        </p:nvGrpSpPr>
        <p:grpSpPr>
          <a:xfrm>
            <a:off x="6593040" y="6234840"/>
            <a:ext cx="577080" cy="619560"/>
            <a:chOff x="6593040" y="6234840"/>
            <a:chExt cx="577080" cy="619560"/>
          </a:xfrm>
        </p:grpSpPr>
        <p:sp>
          <p:nvSpPr>
            <p:cNvPr id="1174" name="CustomShape 78"/>
            <p:cNvSpPr/>
            <p:nvPr/>
          </p:nvSpPr>
          <p:spPr>
            <a:xfrm>
              <a:off x="6593040" y="623484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75" name="Table 79"/>
            <p:cNvGraphicFramePr/>
            <p:nvPr/>
          </p:nvGraphicFramePr>
          <p:xfrm>
            <a:off x="6694920" y="63360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17000"/>
                  <a:gridCol w="137520"/>
                  <a:gridCol w="116640"/>
                </a:tblGrid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7468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76" name="Group 80"/>
          <p:cNvGrpSpPr/>
          <p:nvPr/>
        </p:nvGrpSpPr>
        <p:grpSpPr>
          <a:xfrm>
            <a:off x="7255080" y="6234840"/>
            <a:ext cx="577080" cy="619560"/>
            <a:chOff x="7255080" y="6234840"/>
            <a:chExt cx="577080" cy="619560"/>
          </a:xfrm>
        </p:grpSpPr>
        <p:sp>
          <p:nvSpPr>
            <p:cNvPr id="1177" name="CustomShape 81"/>
            <p:cNvSpPr/>
            <p:nvPr/>
          </p:nvSpPr>
          <p:spPr>
            <a:xfrm>
              <a:off x="7255080" y="623484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78" name="Table 82"/>
            <p:cNvGraphicFramePr/>
            <p:nvPr/>
          </p:nvGraphicFramePr>
          <p:xfrm>
            <a:off x="7356960" y="63360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96120"/>
                  <a:gridCol w="137520"/>
                  <a:gridCol w="137520"/>
                </a:tblGrid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20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274680">
                  <a:tc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179" name="CustomShape 83"/>
          <p:cNvSpPr/>
          <p:nvPr/>
        </p:nvSpPr>
        <p:spPr>
          <a:xfrm>
            <a:off x="856224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84"/>
          <p:cNvSpPr/>
          <p:nvPr/>
        </p:nvSpPr>
        <p:spPr>
          <a:xfrm>
            <a:off x="926820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85"/>
          <p:cNvSpPr/>
          <p:nvPr/>
        </p:nvSpPr>
        <p:spPr>
          <a:xfrm>
            <a:off x="997380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86"/>
          <p:cNvSpPr/>
          <p:nvPr/>
        </p:nvSpPr>
        <p:spPr>
          <a:xfrm>
            <a:off x="1067976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87"/>
          <p:cNvSpPr/>
          <p:nvPr/>
        </p:nvSpPr>
        <p:spPr>
          <a:xfrm>
            <a:off x="1160820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88"/>
          <p:cNvSpPr/>
          <p:nvPr/>
        </p:nvSpPr>
        <p:spPr>
          <a:xfrm>
            <a:off x="12277800" y="3807720"/>
            <a:ext cx="3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89"/>
          <p:cNvSpPr/>
          <p:nvPr/>
        </p:nvSpPr>
        <p:spPr>
          <a:xfrm>
            <a:off x="7032600" y="5089320"/>
            <a:ext cx="678600" cy="11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90"/>
          <p:cNvSpPr/>
          <p:nvPr/>
        </p:nvSpPr>
        <p:spPr>
          <a:xfrm>
            <a:off x="7914960" y="5122080"/>
            <a:ext cx="229320" cy="110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91"/>
          <p:cNvSpPr/>
          <p:nvPr/>
        </p:nvSpPr>
        <p:spPr>
          <a:xfrm>
            <a:off x="8004960" y="5086800"/>
            <a:ext cx="707040" cy="117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92"/>
          <p:cNvSpPr/>
          <p:nvPr/>
        </p:nvSpPr>
        <p:spPr>
          <a:xfrm>
            <a:off x="8062560" y="5041440"/>
            <a:ext cx="1251360" cy="122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93"/>
          <p:cNvSpPr/>
          <p:nvPr/>
        </p:nvSpPr>
        <p:spPr>
          <a:xfrm>
            <a:off x="7598520" y="5123160"/>
            <a:ext cx="204480" cy="110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94"/>
          <p:cNvSpPr/>
          <p:nvPr/>
        </p:nvSpPr>
        <p:spPr>
          <a:xfrm>
            <a:off x="9529920" y="6778800"/>
            <a:ext cx="360" cy="40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91" name="Group 95"/>
          <p:cNvGrpSpPr/>
          <p:nvPr/>
        </p:nvGrpSpPr>
        <p:grpSpPr>
          <a:xfrm>
            <a:off x="7917120" y="6234840"/>
            <a:ext cx="577080" cy="577080"/>
            <a:chOff x="7917120" y="6234840"/>
            <a:chExt cx="577080" cy="577080"/>
          </a:xfrm>
        </p:grpSpPr>
        <p:sp>
          <p:nvSpPr>
            <p:cNvPr id="1192" name="CustomShape 96"/>
            <p:cNvSpPr/>
            <p:nvPr/>
          </p:nvSpPr>
          <p:spPr>
            <a:xfrm>
              <a:off x="7917120" y="623484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93" name="Table 97"/>
            <p:cNvGraphicFramePr/>
            <p:nvPr/>
          </p:nvGraphicFramePr>
          <p:xfrm>
            <a:off x="8019000" y="63360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96120"/>
                  <a:gridCol w="137520"/>
                  <a:gridCol w="137520"/>
                </a:tblGrid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672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94" name="Group 98"/>
          <p:cNvGrpSpPr/>
          <p:nvPr/>
        </p:nvGrpSpPr>
        <p:grpSpPr>
          <a:xfrm>
            <a:off x="8579160" y="6234840"/>
            <a:ext cx="577080" cy="577080"/>
            <a:chOff x="8579160" y="6234840"/>
            <a:chExt cx="577080" cy="577080"/>
          </a:xfrm>
        </p:grpSpPr>
        <p:sp>
          <p:nvSpPr>
            <p:cNvPr id="1195" name="CustomShape 99"/>
            <p:cNvSpPr/>
            <p:nvPr/>
          </p:nvSpPr>
          <p:spPr>
            <a:xfrm>
              <a:off x="8579160" y="623484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96" name="Table 100"/>
            <p:cNvGraphicFramePr/>
            <p:nvPr/>
          </p:nvGraphicFramePr>
          <p:xfrm>
            <a:off x="8681040" y="63360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672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3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1197" name="Group 101"/>
          <p:cNvGrpSpPr/>
          <p:nvPr/>
        </p:nvGrpSpPr>
        <p:grpSpPr>
          <a:xfrm>
            <a:off x="9241200" y="6188760"/>
            <a:ext cx="577080" cy="577080"/>
            <a:chOff x="9241200" y="6188760"/>
            <a:chExt cx="577080" cy="577080"/>
          </a:xfrm>
        </p:grpSpPr>
        <p:sp>
          <p:nvSpPr>
            <p:cNvPr id="1198" name="CustomShape 102"/>
            <p:cNvSpPr/>
            <p:nvPr/>
          </p:nvSpPr>
          <p:spPr>
            <a:xfrm>
              <a:off x="9241200" y="618876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199" name="Table 103"/>
            <p:cNvGraphicFramePr/>
            <p:nvPr/>
          </p:nvGraphicFramePr>
          <p:xfrm>
            <a:off x="9343080" y="628992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37520"/>
                  <a:gridCol w="137520"/>
                  <a:gridCol w="137520"/>
                </a:tblGrid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672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3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1200" name="CustomShape 104"/>
          <p:cNvSpPr/>
          <p:nvPr/>
        </p:nvSpPr>
        <p:spPr>
          <a:xfrm>
            <a:off x="7149600" y="5564880"/>
            <a:ext cx="1433880" cy="153360"/>
          </a:xfrm>
          <a:custGeom>
            <a:avLst/>
            <a:gdLst/>
            <a:ahLst/>
            <a:rect l="l" t="t" r="r" b="b"/>
            <a:pathLst>
              <a:path w="21600" h="21214">
                <a:moveTo>
                  <a:pt x="0" y="2852"/>
                </a:moveTo>
                <a:cubicBezTo>
                  <a:pt x="3422" y="15368"/>
                  <a:pt x="7078" y="21600"/>
                  <a:pt x="10762" y="21196"/>
                </a:cubicBezTo>
                <a:cubicBezTo>
                  <a:pt x="14492" y="20786"/>
                  <a:pt x="18176" y="13581"/>
                  <a:pt x="21600" y="0"/>
                </a:cubicBezTo>
              </a:path>
            </a:pathLst>
          </a:custGeom>
          <a:noFill/>
          <a:ln w="25560">
            <a:solidFill>
              <a:srgbClr val="8387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105"/>
          <p:cNvSpPr/>
          <p:nvPr/>
        </p:nvSpPr>
        <p:spPr>
          <a:xfrm>
            <a:off x="7226640" y="7568280"/>
            <a:ext cx="577080" cy="57708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106"/>
          <p:cNvSpPr/>
          <p:nvPr/>
        </p:nvSpPr>
        <p:spPr>
          <a:xfrm>
            <a:off x="8820360" y="6824520"/>
            <a:ext cx="3096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107"/>
          <p:cNvSpPr/>
          <p:nvPr/>
        </p:nvSpPr>
        <p:spPr>
          <a:xfrm>
            <a:off x="8158320" y="6824520"/>
            <a:ext cx="30960" cy="58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108"/>
          <p:cNvSpPr/>
          <p:nvPr/>
        </p:nvSpPr>
        <p:spPr>
          <a:xfrm>
            <a:off x="6881760" y="6824880"/>
            <a:ext cx="360" cy="5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109"/>
          <p:cNvSpPr/>
          <p:nvPr/>
        </p:nvSpPr>
        <p:spPr>
          <a:xfrm>
            <a:off x="6040800" y="742464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6" name="CustomShape 110"/>
          <p:cNvSpPr/>
          <p:nvPr/>
        </p:nvSpPr>
        <p:spPr>
          <a:xfrm>
            <a:off x="6702840" y="742464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7" name="CustomShape 111"/>
          <p:cNvSpPr/>
          <p:nvPr/>
        </p:nvSpPr>
        <p:spPr>
          <a:xfrm>
            <a:off x="7967880" y="742464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8" name="CustomShape 112"/>
          <p:cNvSpPr/>
          <p:nvPr/>
        </p:nvSpPr>
        <p:spPr>
          <a:xfrm>
            <a:off x="8629920" y="742464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9" name="CustomShape 113"/>
          <p:cNvSpPr/>
          <p:nvPr/>
        </p:nvSpPr>
        <p:spPr>
          <a:xfrm>
            <a:off x="9351000" y="7424640"/>
            <a:ext cx="357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10" name="CustomShape 114"/>
          <p:cNvSpPr/>
          <p:nvPr/>
        </p:nvSpPr>
        <p:spPr>
          <a:xfrm>
            <a:off x="7521480" y="6824880"/>
            <a:ext cx="1548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115"/>
          <p:cNvSpPr/>
          <p:nvPr/>
        </p:nvSpPr>
        <p:spPr>
          <a:xfrm>
            <a:off x="6219720" y="6824880"/>
            <a:ext cx="360" cy="58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116"/>
          <p:cNvSpPr/>
          <p:nvPr/>
        </p:nvSpPr>
        <p:spPr>
          <a:xfrm>
            <a:off x="7515000" y="8145360"/>
            <a:ext cx="36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21600" y="14400"/>
                  <a:pt x="21600" y="7200"/>
                  <a:pt x="0" y="0"/>
                </a:cubicBez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117"/>
          <p:cNvSpPr/>
          <p:nvPr/>
        </p:nvSpPr>
        <p:spPr>
          <a:xfrm>
            <a:off x="11608200" y="4482720"/>
            <a:ext cx="360" cy="418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14" name="Group 118"/>
          <p:cNvGrpSpPr/>
          <p:nvPr/>
        </p:nvGrpSpPr>
        <p:grpSpPr>
          <a:xfrm>
            <a:off x="7226640" y="8684280"/>
            <a:ext cx="577080" cy="577080"/>
            <a:chOff x="7226640" y="8684280"/>
            <a:chExt cx="577080" cy="577080"/>
          </a:xfrm>
        </p:grpSpPr>
        <p:sp>
          <p:nvSpPr>
            <p:cNvPr id="1215" name="CustomShape 119"/>
            <p:cNvSpPr/>
            <p:nvPr/>
          </p:nvSpPr>
          <p:spPr>
            <a:xfrm>
              <a:off x="7226640" y="86842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216" name="Table 120"/>
            <p:cNvGraphicFramePr/>
            <p:nvPr/>
          </p:nvGraphicFramePr>
          <p:xfrm>
            <a:off x="7328160" y="87858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96120"/>
                  <a:gridCol w="137520"/>
                  <a:gridCol w="137520"/>
                </a:tblGrid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672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aphicFrame>
        <p:nvGraphicFramePr>
          <p:cNvPr id="1217" name="Table 121"/>
          <p:cNvGraphicFramePr/>
          <p:nvPr/>
        </p:nvGraphicFramePr>
        <p:xfrm>
          <a:off x="7340400" y="7653600"/>
          <a:ext cx="371160" cy="374400"/>
        </p:xfrm>
        <a:graphic>
          <a:graphicData uri="http://schemas.openxmlformats.org/drawingml/2006/table">
            <a:tbl>
              <a:tblPr/>
              <a:tblGrid>
                <a:gridCol w="96120"/>
                <a:gridCol w="137520"/>
                <a:gridCol w="137520"/>
              </a:tblGrid>
              <a:tr h="12384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DIN Condensed"/>
                          <a:ea typeface="DIN Condensed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12672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0433ff"/>
                          </a:solidFill>
                          <a:latin typeface="Avenir Next Medium"/>
                          <a:ea typeface="Avenir Next Medium"/>
                        </a:rPr>
                        <a:t>O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123840">
                <a:tc>
                  <a:txBody>
                    <a:bodyPr lIns="0" rIns="0" tIns="0" bIns="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800" spc="-1" strike="noStrike">
                          <a:solidFill>
                            <a:srgbClr val="e42832"/>
                          </a:solidFill>
                          <a:latin typeface="DIN Condensed"/>
                          <a:ea typeface="DIN Condensed"/>
                        </a:rPr>
                        <a:t>X</a:t>
                      </a:r>
                      <a:endParaRPr b="0" lang="pt-BR" sz="800" spc="-1" strike="noStrike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218" name="Group 122"/>
          <p:cNvGrpSpPr/>
          <p:nvPr/>
        </p:nvGrpSpPr>
        <p:grpSpPr>
          <a:xfrm>
            <a:off x="11319480" y="8684280"/>
            <a:ext cx="577080" cy="577080"/>
            <a:chOff x="11319480" y="8684280"/>
            <a:chExt cx="577080" cy="577080"/>
          </a:xfrm>
        </p:grpSpPr>
        <p:sp>
          <p:nvSpPr>
            <p:cNvPr id="1219" name="CustomShape 123"/>
            <p:cNvSpPr/>
            <p:nvPr/>
          </p:nvSpPr>
          <p:spPr>
            <a:xfrm>
              <a:off x="11319480" y="8684280"/>
              <a:ext cx="577080" cy="57708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1220" name="Table 124"/>
            <p:cNvGraphicFramePr/>
            <p:nvPr/>
          </p:nvGraphicFramePr>
          <p:xfrm>
            <a:off x="11421360" y="8785800"/>
            <a:ext cx="371160" cy="374400"/>
          </p:xfrm>
          <a:graphic>
            <a:graphicData uri="http://schemas.openxmlformats.org/drawingml/2006/table">
              <a:tbl>
                <a:tblPr/>
                <a:tblGrid>
                  <a:gridCol w="114840"/>
                  <a:gridCol w="119160"/>
                  <a:gridCol w="137520"/>
                </a:tblGrid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672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123840"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0" rIns="0" tIns="0" bIns="0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800" spc="-1" strike="noStrike">
                            <a:solidFill>
                              <a:srgbClr val="0433ff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800" spc="-1" strike="noStrike">
                          <a:latin typeface="Arial"/>
                        </a:endParaRPr>
                      </a:p>
                    </a:txBody>
                    <a:tcPr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1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10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1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222" name="Group 2"/>
          <p:cNvGrpSpPr/>
          <p:nvPr/>
        </p:nvGrpSpPr>
        <p:grpSpPr>
          <a:xfrm>
            <a:off x="8941680" y="425160"/>
            <a:ext cx="1932480" cy="960480"/>
            <a:chOff x="8941680" y="425160"/>
            <a:chExt cx="1932480" cy="960480"/>
          </a:xfrm>
        </p:grpSpPr>
        <p:pic>
          <p:nvPicPr>
            <p:cNvPr id="1223" name="Image" descr="Image"/>
            <p:cNvPicPr/>
            <p:nvPr/>
          </p:nvPicPr>
          <p:blipFill>
            <a:blip r:embed="rId1"/>
            <a:stretch/>
          </p:blipFill>
          <p:spPr>
            <a:xfrm>
              <a:off x="9111960" y="53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24" name="CustomShape 3"/>
            <p:cNvSpPr/>
            <p:nvPr/>
          </p:nvSpPr>
          <p:spPr>
            <a:xfrm>
              <a:off x="894168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5" name="CustomShape 4"/>
            <p:cNvSpPr/>
            <p:nvPr/>
          </p:nvSpPr>
          <p:spPr>
            <a:xfrm>
              <a:off x="901404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6" name="CustomShape 5"/>
            <p:cNvSpPr/>
            <p:nvPr/>
          </p:nvSpPr>
          <p:spPr>
            <a:xfrm>
              <a:off x="9166680" y="1041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7" name="CustomShape 6"/>
            <p:cNvSpPr/>
            <p:nvPr/>
          </p:nvSpPr>
          <p:spPr>
            <a:xfrm>
              <a:off x="934632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8" name="CustomShape 7"/>
            <p:cNvSpPr/>
            <p:nvPr/>
          </p:nvSpPr>
          <p:spPr>
            <a:xfrm>
              <a:off x="990684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8"/>
            <p:cNvSpPr/>
            <p:nvPr/>
          </p:nvSpPr>
          <p:spPr>
            <a:xfrm>
              <a:off x="1002996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9"/>
            <p:cNvSpPr/>
            <p:nvPr/>
          </p:nvSpPr>
          <p:spPr>
            <a:xfrm>
              <a:off x="10182600" y="98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1" name="CustomShape 10"/>
            <p:cNvSpPr/>
            <p:nvPr/>
          </p:nvSpPr>
          <p:spPr>
            <a:xfrm>
              <a:off x="1036224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2" name="Group 11"/>
          <p:cNvGrpSpPr/>
          <p:nvPr/>
        </p:nvGrpSpPr>
        <p:grpSpPr>
          <a:xfrm>
            <a:off x="6261120" y="4294800"/>
            <a:ext cx="1932480" cy="960480"/>
            <a:chOff x="6261120" y="4294800"/>
            <a:chExt cx="1932480" cy="960480"/>
          </a:xfrm>
        </p:grpSpPr>
        <p:pic>
          <p:nvPicPr>
            <p:cNvPr id="1233" name="Image" descr="Image"/>
            <p:cNvPicPr/>
            <p:nvPr/>
          </p:nvPicPr>
          <p:blipFill>
            <a:blip r:embed="rId2"/>
            <a:stretch/>
          </p:blipFill>
          <p:spPr>
            <a:xfrm>
              <a:off x="738396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34" name="CustomShape 12"/>
            <p:cNvSpPr/>
            <p:nvPr/>
          </p:nvSpPr>
          <p:spPr>
            <a:xfrm>
              <a:off x="626112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5" name="CustomShape 13"/>
            <p:cNvSpPr/>
            <p:nvPr/>
          </p:nvSpPr>
          <p:spPr>
            <a:xfrm>
              <a:off x="633384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6" name="CustomShape 14"/>
            <p:cNvSpPr/>
            <p:nvPr/>
          </p:nvSpPr>
          <p:spPr>
            <a:xfrm>
              <a:off x="648612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7" name="CustomShape 15"/>
            <p:cNvSpPr/>
            <p:nvPr/>
          </p:nvSpPr>
          <p:spPr>
            <a:xfrm>
              <a:off x="666612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16"/>
            <p:cNvSpPr/>
            <p:nvPr/>
          </p:nvSpPr>
          <p:spPr>
            <a:xfrm>
              <a:off x="72262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17"/>
            <p:cNvSpPr/>
            <p:nvPr/>
          </p:nvSpPr>
          <p:spPr>
            <a:xfrm>
              <a:off x="73497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0" name="CustomShape 18"/>
            <p:cNvSpPr/>
            <p:nvPr/>
          </p:nvSpPr>
          <p:spPr>
            <a:xfrm>
              <a:off x="750204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19"/>
            <p:cNvSpPr/>
            <p:nvPr/>
          </p:nvSpPr>
          <p:spPr>
            <a:xfrm>
              <a:off x="768204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2" name="CustomShape 20"/>
          <p:cNvSpPr/>
          <p:nvPr/>
        </p:nvSpPr>
        <p:spPr>
          <a:xfrm>
            <a:off x="8443080" y="1344600"/>
            <a:ext cx="485640" cy="87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071" y="12649"/>
                  <a:pt x="10271" y="544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21"/>
          <p:cNvSpPr/>
          <p:nvPr/>
        </p:nvSpPr>
        <p:spPr>
          <a:xfrm>
            <a:off x="10456920" y="1398600"/>
            <a:ext cx="64512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8490" y="6602"/>
                  <a:pt x="15690" y="13802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22"/>
          <p:cNvSpPr/>
          <p:nvPr/>
        </p:nvSpPr>
        <p:spPr>
          <a:xfrm>
            <a:off x="7776000" y="222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23"/>
          <p:cNvSpPr/>
          <p:nvPr/>
        </p:nvSpPr>
        <p:spPr>
          <a:xfrm>
            <a:off x="10737000" y="22107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24"/>
          <p:cNvSpPr/>
          <p:nvPr/>
        </p:nvSpPr>
        <p:spPr>
          <a:xfrm>
            <a:off x="7442640" y="3349800"/>
            <a:ext cx="567360" cy="9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053" y="14101"/>
                  <a:pt x="13253" y="6901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25"/>
          <p:cNvSpPr/>
          <p:nvPr/>
        </p:nvSpPr>
        <p:spPr>
          <a:xfrm>
            <a:off x="8901360" y="3260880"/>
            <a:ext cx="538560" cy="102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0134" y="5859"/>
                  <a:pt x="17334" y="13059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26"/>
          <p:cNvSpPr/>
          <p:nvPr/>
        </p:nvSpPr>
        <p:spPr>
          <a:xfrm>
            <a:off x="7821000" y="3632040"/>
            <a:ext cx="1357920" cy="220680"/>
          </a:xfrm>
          <a:custGeom>
            <a:avLst/>
            <a:gdLst/>
            <a:ahLst/>
            <a:rect l="l" t="t" r="r" b="b"/>
            <a:pathLst>
              <a:path w="21600" h="20972">
                <a:moveTo>
                  <a:pt x="0" y="0"/>
                </a:moveTo>
                <a:cubicBezTo>
                  <a:pt x="3067" y="13002"/>
                  <a:pt x="6710" y="20283"/>
                  <a:pt x="10470" y="20925"/>
                </a:cubicBezTo>
                <a:cubicBezTo>
                  <a:pt x="14423" y="21600"/>
                  <a:pt x="18312" y="14916"/>
                  <a:pt x="21600" y="1799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27"/>
          <p:cNvSpPr/>
          <p:nvPr/>
        </p:nvSpPr>
        <p:spPr>
          <a:xfrm>
            <a:off x="7463880" y="153504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50" name="CustomShape 28"/>
          <p:cNvSpPr/>
          <p:nvPr/>
        </p:nvSpPr>
        <p:spPr>
          <a:xfrm>
            <a:off x="10827360" y="160560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251" name="Group 29"/>
          <p:cNvGrpSpPr/>
          <p:nvPr/>
        </p:nvGrpSpPr>
        <p:grpSpPr>
          <a:xfrm>
            <a:off x="10866240" y="4294800"/>
            <a:ext cx="1932840" cy="960480"/>
            <a:chOff x="10866240" y="4294800"/>
            <a:chExt cx="1932840" cy="960480"/>
          </a:xfrm>
        </p:grpSpPr>
        <p:pic>
          <p:nvPicPr>
            <p:cNvPr id="1252" name="Image" descr="Image"/>
            <p:cNvPicPr/>
            <p:nvPr/>
          </p:nvPicPr>
          <p:blipFill>
            <a:blip r:embed="rId3"/>
            <a:stretch/>
          </p:blipFill>
          <p:spPr>
            <a:xfrm>
              <a:off x="1103688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53" name="CustomShape 30"/>
            <p:cNvSpPr/>
            <p:nvPr/>
          </p:nvSpPr>
          <p:spPr>
            <a:xfrm>
              <a:off x="108662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4" name="CustomShape 31"/>
            <p:cNvSpPr/>
            <p:nvPr/>
          </p:nvSpPr>
          <p:spPr>
            <a:xfrm>
              <a:off x="1183176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5" name="CustomShape 32"/>
            <p:cNvSpPr/>
            <p:nvPr/>
          </p:nvSpPr>
          <p:spPr>
            <a:xfrm>
              <a:off x="1195488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6" name="CustomShape 33"/>
            <p:cNvSpPr/>
            <p:nvPr/>
          </p:nvSpPr>
          <p:spPr>
            <a:xfrm>
              <a:off x="1210752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7" name="CustomShape 34"/>
            <p:cNvSpPr/>
            <p:nvPr/>
          </p:nvSpPr>
          <p:spPr>
            <a:xfrm>
              <a:off x="122871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58" name="CustomShape 35"/>
          <p:cNvSpPr/>
          <p:nvPr/>
        </p:nvSpPr>
        <p:spPr>
          <a:xfrm>
            <a:off x="11519640" y="3463560"/>
            <a:ext cx="195120" cy="81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36"/>
          <p:cNvSpPr/>
          <p:nvPr/>
        </p:nvSpPr>
        <p:spPr>
          <a:xfrm>
            <a:off x="6307200" y="62409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37"/>
          <p:cNvSpPr/>
          <p:nvPr/>
        </p:nvSpPr>
        <p:spPr>
          <a:xfrm>
            <a:off x="10263960" y="582192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38"/>
          <p:cNvSpPr/>
          <p:nvPr/>
        </p:nvSpPr>
        <p:spPr>
          <a:xfrm>
            <a:off x="11207160" y="5268240"/>
            <a:ext cx="351360" cy="63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39"/>
          <p:cNvSpPr/>
          <p:nvPr/>
        </p:nvSpPr>
        <p:spPr>
          <a:xfrm>
            <a:off x="11946960" y="544716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263" name="Group 40"/>
          <p:cNvGrpSpPr/>
          <p:nvPr/>
        </p:nvGrpSpPr>
        <p:grpSpPr>
          <a:xfrm>
            <a:off x="10866240" y="8269920"/>
            <a:ext cx="1932840" cy="960480"/>
            <a:chOff x="10866240" y="8269920"/>
            <a:chExt cx="1932840" cy="960480"/>
          </a:xfrm>
        </p:grpSpPr>
        <p:pic>
          <p:nvPicPr>
            <p:cNvPr id="1264" name="Image" descr="Image"/>
            <p:cNvPicPr/>
            <p:nvPr/>
          </p:nvPicPr>
          <p:blipFill>
            <a:blip r:embed="rId4"/>
            <a:stretch/>
          </p:blipFill>
          <p:spPr>
            <a:xfrm>
              <a:off x="11926080" y="83764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65" name="CustomShape 41"/>
            <p:cNvSpPr/>
            <p:nvPr/>
          </p:nvSpPr>
          <p:spPr>
            <a:xfrm>
              <a:off x="1086624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42"/>
            <p:cNvSpPr/>
            <p:nvPr/>
          </p:nvSpPr>
          <p:spPr>
            <a:xfrm>
              <a:off x="1183176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43"/>
            <p:cNvSpPr/>
            <p:nvPr/>
          </p:nvSpPr>
          <p:spPr>
            <a:xfrm>
              <a:off x="1195488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44"/>
            <p:cNvSpPr/>
            <p:nvPr/>
          </p:nvSpPr>
          <p:spPr>
            <a:xfrm>
              <a:off x="12107520" y="8829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45"/>
            <p:cNvSpPr/>
            <p:nvPr/>
          </p:nvSpPr>
          <p:spPr>
            <a:xfrm>
              <a:off x="1228716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0" name="Group 46"/>
          <p:cNvGrpSpPr/>
          <p:nvPr/>
        </p:nvGrpSpPr>
        <p:grpSpPr>
          <a:xfrm>
            <a:off x="8707320" y="8269920"/>
            <a:ext cx="1932480" cy="960480"/>
            <a:chOff x="8707320" y="8269920"/>
            <a:chExt cx="1932480" cy="960480"/>
          </a:xfrm>
        </p:grpSpPr>
        <p:pic>
          <p:nvPicPr>
            <p:cNvPr id="1271" name="Image" descr="Image"/>
            <p:cNvPicPr/>
            <p:nvPr/>
          </p:nvPicPr>
          <p:blipFill>
            <a:blip r:embed="rId5"/>
            <a:stretch/>
          </p:blipFill>
          <p:spPr>
            <a:xfrm>
              <a:off x="8877960" y="83764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72" name="CustomShape 47"/>
            <p:cNvSpPr/>
            <p:nvPr/>
          </p:nvSpPr>
          <p:spPr>
            <a:xfrm>
              <a:off x="870732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3" name="CustomShape 48"/>
            <p:cNvSpPr/>
            <p:nvPr/>
          </p:nvSpPr>
          <p:spPr>
            <a:xfrm>
              <a:off x="967248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49"/>
            <p:cNvSpPr/>
            <p:nvPr/>
          </p:nvSpPr>
          <p:spPr>
            <a:xfrm>
              <a:off x="979596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5" name="CustomShape 50"/>
            <p:cNvSpPr/>
            <p:nvPr/>
          </p:nvSpPr>
          <p:spPr>
            <a:xfrm>
              <a:off x="9948240" y="8829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51"/>
            <p:cNvSpPr/>
            <p:nvPr/>
          </p:nvSpPr>
          <p:spPr>
            <a:xfrm>
              <a:off x="1012824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77" name="CustomShape 52"/>
          <p:cNvSpPr/>
          <p:nvPr/>
        </p:nvSpPr>
        <p:spPr>
          <a:xfrm>
            <a:off x="9618120" y="6763320"/>
            <a:ext cx="723960" cy="1493280"/>
          </a:xfrm>
          <a:custGeom>
            <a:avLst/>
            <a:gdLst/>
            <a:ahLst/>
            <a:rect l="l" t="t" r="r" b="b"/>
            <a:pathLst>
              <a:path w="21249" h="21600">
                <a:moveTo>
                  <a:pt x="14" y="21600"/>
                </a:moveTo>
                <a:cubicBezTo>
                  <a:pt x="-351" y="12430"/>
                  <a:pt x="6727" y="5230"/>
                  <a:pt x="21249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53"/>
          <p:cNvSpPr/>
          <p:nvPr/>
        </p:nvSpPr>
        <p:spPr>
          <a:xfrm>
            <a:off x="11429280" y="6806160"/>
            <a:ext cx="544680" cy="1450800"/>
          </a:xfrm>
          <a:custGeom>
            <a:avLst/>
            <a:gdLst/>
            <a:ahLst/>
            <a:rect l="l" t="t" r="r" b="b"/>
            <a:pathLst>
              <a:path w="19364" h="21600">
                <a:moveTo>
                  <a:pt x="0" y="0"/>
                </a:moveTo>
                <a:cubicBezTo>
                  <a:pt x="15382" y="5636"/>
                  <a:pt x="21600" y="12836"/>
                  <a:pt x="18653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54"/>
          <p:cNvSpPr/>
          <p:nvPr/>
        </p:nvSpPr>
        <p:spPr>
          <a:xfrm>
            <a:off x="9939960" y="7131600"/>
            <a:ext cx="1920960" cy="419040"/>
          </a:xfrm>
          <a:custGeom>
            <a:avLst/>
            <a:gdLst/>
            <a:ahLst/>
            <a:rect l="l" t="t" r="r" b="b"/>
            <a:pathLst>
              <a:path w="21600" h="20315">
                <a:moveTo>
                  <a:pt x="0" y="0"/>
                </a:moveTo>
                <a:cubicBezTo>
                  <a:pt x="3087" y="10095"/>
                  <a:pt x="6722" y="16698"/>
                  <a:pt x="10568" y="19195"/>
                </a:cubicBezTo>
                <a:cubicBezTo>
                  <a:pt x="14273" y="21600"/>
                  <a:pt x="18060" y="20118"/>
                  <a:pt x="21600" y="14878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55"/>
          <p:cNvSpPr/>
          <p:nvPr/>
        </p:nvSpPr>
        <p:spPr>
          <a:xfrm>
            <a:off x="9530280" y="4775040"/>
            <a:ext cx="360" cy="12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56"/>
          <p:cNvSpPr/>
          <p:nvPr/>
        </p:nvSpPr>
        <p:spPr>
          <a:xfrm>
            <a:off x="7027920" y="5268240"/>
            <a:ext cx="13248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82" name="Group 57"/>
          <p:cNvGrpSpPr/>
          <p:nvPr/>
        </p:nvGrpSpPr>
        <p:grpSpPr>
          <a:xfrm>
            <a:off x="5975640" y="8153280"/>
            <a:ext cx="1932480" cy="960480"/>
            <a:chOff x="5975640" y="8153280"/>
            <a:chExt cx="1932480" cy="960480"/>
          </a:xfrm>
        </p:grpSpPr>
        <p:pic>
          <p:nvPicPr>
            <p:cNvPr id="1283" name="Image" descr="Image"/>
            <p:cNvPicPr/>
            <p:nvPr/>
          </p:nvPicPr>
          <p:blipFill>
            <a:blip r:embed="rId6"/>
            <a:stretch/>
          </p:blipFill>
          <p:spPr>
            <a:xfrm>
              <a:off x="7098840" y="825984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84" name="CustomShape 58"/>
            <p:cNvSpPr/>
            <p:nvPr/>
          </p:nvSpPr>
          <p:spPr>
            <a:xfrm>
              <a:off x="597564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59"/>
            <p:cNvSpPr/>
            <p:nvPr/>
          </p:nvSpPr>
          <p:spPr>
            <a:xfrm>
              <a:off x="694080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60"/>
            <p:cNvSpPr/>
            <p:nvPr/>
          </p:nvSpPr>
          <p:spPr>
            <a:xfrm>
              <a:off x="607392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61"/>
            <p:cNvSpPr/>
            <p:nvPr/>
          </p:nvSpPr>
          <p:spPr>
            <a:xfrm>
              <a:off x="6226200" y="87699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62"/>
            <p:cNvSpPr/>
            <p:nvPr/>
          </p:nvSpPr>
          <p:spPr>
            <a:xfrm>
              <a:off x="640620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89" name="CustomShape 63"/>
          <p:cNvSpPr/>
          <p:nvPr/>
        </p:nvSpPr>
        <p:spPr>
          <a:xfrm>
            <a:off x="7311960" y="554436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90" name="CustomShape 64"/>
          <p:cNvSpPr/>
          <p:nvPr/>
        </p:nvSpPr>
        <p:spPr>
          <a:xfrm>
            <a:off x="6942240" y="7511040"/>
            <a:ext cx="360" cy="62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65"/>
          <p:cNvSpPr/>
          <p:nvPr/>
        </p:nvSpPr>
        <p:spPr>
          <a:xfrm>
            <a:off x="9218880" y="6252840"/>
            <a:ext cx="62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laço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292" name="Group 66"/>
          <p:cNvGrpSpPr/>
          <p:nvPr/>
        </p:nvGrpSpPr>
        <p:grpSpPr>
          <a:xfrm>
            <a:off x="8563680" y="4294800"/>
            <a:ext cx="1932480" cy="960480"/>
            <a:chOff x="8563680" y="4294800"/>
            <a:chExt cx="1932480" cy="960480"/>
          </a:xfrm>
        </p:grpSpPr>
        <p:pic>
          <p:nvPicPr>
            <p:cNvPr id="1293" name="Image" descr="Image"/>
            <p:cNvPicPr/>
            <p:nvPr/>
          </p:nvPicPr>
          <p:blipFill>
            <a:blip r:embed="rId7"/>
            <a:stretch/>
          </p:blipFill>
          <p:spPr>
            <a:xfrm>
              <a:off x="873432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294" name="CustomShape 67"/>
            <p:cNvSpPr/>
            <p:nvPr/>
          </p:nvSpPr>
          <p:spPr>
            <a:xfrm>
              <a:off x="85636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68"/>
            <p:cNvSpPr/>
            <p:nvPr/>
          </p:nvSpPr>
          <p:spPr>
            <a:xfrm>
              <a:off x="863640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69"/>
            <p:cNvSpPr/>
            <p:nvPr/>
          </p:nvSpPr>
          <p:spPr>
            <a:xfrm>
              <a:off x="878868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7" name="CustomShape 70"/>
            <p:cNvSpPr/>
            <p:nvPr/>
          </p:nvSpPr>
          <p:spPr>
            <a:xfrm>
              <a:off x="896868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8" name="CustomShape 71"/>
            <p:cNvSpPr/>
            <p:nvPr/>
          </p:nvSpPr>
          <p:spPr>
            <a:xfrm>
              <a:off x="95288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72"/>
            <p:cNvSpPr/>
            <p:nvPr/>
          </p:nvSpPr>
          <p:spPr>
            <a:xfrm>
              <a:off x="965232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0" name="CustomShape 73"/>
            <p:cNvSpPr/>
            <p:nvPr/>
          </p:nvSpPr>
          <p:spPr>
            <a:xfrm>
              <a:off x="980460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1" name="CustomShape 74"/>
            <p:cNvSpPr/>
            <p:nvPr/>
          </p:nvSpPr>
          <p:spPr>
            <a:xfrm>
              <a:off x="998460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02" name="TextShape 75"/>
          <p:cNvSpPr txBox="1"/>
          <p:nvPr/>
        </p:nvSpPr>
        <p:spPr>
          <a:xfrm>
            <a:off x="406440" y="1905120"/>
            <a:ext cx="618948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Garantem chegar à solução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Solução pode ser infinita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TextShape 1"/>
          <p:cNvSpPr txBox="1"/>
          <p:nvPr/>
        </p:nvSpPr>
        <p:spPr>
          <a:xfrm>
            <a:off x="406440" y="673200"/>
            <a:ext cx="120909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algoritmos de busca com ações não determinísticas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04" name="TextShape 2"/>
          <p:cNvSpPr txBox="1"/>
          <p:nvPr/>
        </p:nvSpPr>
        <p:spPr>
          <a:xfrm>
            <a:off x="406440" y="1954800"/>
            <a:ext cx="1179324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em grafo E/OU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em profundidade, em largura, AO*, LAO*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Determinização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Tradução em problemas determinísticos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Fast Incremental Planner (FIP)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Planner for Relevant Policies (PRP)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Estado-da-arte ou pelo menos tão bom quanto AO*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4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/>
                                        <p:tgtEl>
                                          <p:spTgt spid="1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8" fill="hold"/>
                                        <p:tgtEl>
                                          <p:spTgt spid="1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1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4" fill="hold"/>
                                        <p:tgtEl>
                                          <p:spTgt spid="1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6" fill="hold"/>
                                        <p:tgtEl>
                                          <p:spTgt spid="1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8" fill="hold"/>
                                        <p:tgtEl>
                                          <p:spTgt spid="13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0" fill="hold"/>
                                        <p:tgtEl>
                                          <p:spTgt spid="13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13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5" name="Image" descr="Image"/>
          <p:cNvPicPr/>
          <p:nvPr/>
        </p:nvPicPr>
        <p:blipFill>
          <a:blip r:embed="rId1"/>
          <a:stretch/>
        </p:blipFill>
        <p:spPr>
          <a:xfrm>
            <a:off x="1553760" y="1244880"/>
            <a:ext cx="9896760" cy="72637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TextShape 2"/>
          <p:cNvSpPr txBox="1"/>
          <p:nvPr/>
        </p:nvSpPr>
        <p:spPr>
          <a:xfrm>
            <a:off x="406440" y="673200"/>
            <a:ext cx="808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08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309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1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312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3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14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315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17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318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320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2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3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4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325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6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27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328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30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331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2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333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5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336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7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38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339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0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41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342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344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48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9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CustomShape 55"/>
          <p:cNvSpPr/>
          <p:nvPr/>
        </p:nvSpPr>
        <p:spPr>
          <a:xfrm>
            <a:off x="515160" y="1666080"/>
            <a:ext cx="5629320" cy="72684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TextShape 2"/>
          <p:cNvSpPr txBox="1"/>
          <p:nvPr/>
        </p:nvSpPr>
        <p:spPr>
          <a:xfrm>
            <a:off x="406440" y="673200"/>
            <a:ext cx="7873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64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365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6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67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368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70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371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2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73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374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5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376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80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381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83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384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5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86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387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389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91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392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3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94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395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6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397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398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9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400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55"/>
          <p:cNvSpPr/>
          <p:nvPr/>
        </p:nvSpPr>
        <p:spPr>
          <a:xfrm>
            <a:off x="795960" y="2070000"/>
            <a:ext cx="347076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9" name="TextShape 2"/>
          <p:cNvSpPr txBox="1"/>
          <p:nvPr/>
        </p:nvSpPr>
        <p:spPr>
          <a:xfrm>
            <a:off x="406440" y="673200"/>
            <a:ext cx="7585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20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421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3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424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5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26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427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8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29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430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1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432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36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437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8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39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440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1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42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443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445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6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7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448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50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451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53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454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456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6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55"/>
          <p:cNvSpPr/>
          <p:nvPr/>
        </p:nvSpPr>
        <p:spPr>
          <a:xfrm>
            <a:off x="518040" y="2541240"/>
            <a:ext cx="5725080" cy="149256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TextShape 2"/>
          <p:cNvSpPr txBox="1"/>
          <p:nvPr/>
        </p:nvSpPr>
        <p:spPr>
          <a:xfrm>
            <a:off x="406440" y="673200"/>
            <a:ext cx="8017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76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477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79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480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1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82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483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4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85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486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7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488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92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493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4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95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496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7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498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499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0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501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03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504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5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06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507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8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09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510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1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512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55"/>
          <p:cNvSpPr/>
          <p:nvPr/>
        </p:nvSpPr>
        <p:spPr>
          <a:xfrm>
            <a:off x="518040" y="269388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406440" y="141120"/>
            <a:ext cx="12191760" cy="2954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em árvore</a:t>
            </a:r>
            <a:endParaRPr b="0" lang="pt-BR" sz="32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406440" y="1681200"/>
            <a:ext cx="204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r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e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v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i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s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ã</a:t>
            </a:r>
            <a:r>
              <a:rPr b="0" lang="pt-BR" sz="3200" spc="-1" strike="noStrike" cap="all">
                <a:solidFill>
                  <a:srgbClr val="771d76"/>
                </a:solidFill>
                <a:latin typeface="DIN Condensed"/>
                <a:ea typeface="DIN Condensed"/>
              </a:rPr>
              <a:t>o</a:t>
            </a:r>
            <a:endParaRPr b="0" lang="pt-BR" sz="32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256" name="Table 3"/>
          <p:cNvGraphicFramePr/>
          <p:nvPr/>
        </p:nvGraphicFramePr>
        <p:xfrm>
          <a:off x="0" y="3432600"/>
          <a:ext cx="12887640" cy="6403320"/>
        </p:xfrm>
        <a:graphic>
          <a:graphicData uri="http://schemas.openxmlformats.org/drawingml/2006/table">
            <a:tbl>
              <a:tblPr/>
              <a:tblGrid>
                <a:gridCol w="4814640"/>
                <a:gridCol w="8073000"/>
              </a:tblGrid>
              <a:tr h="62388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BUSCA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ESTRATÉGIA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15596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Em profundidade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Remover de maior profundidade d(n)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15596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Em largura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Remover de menor profundidade d(n)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15596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Custo uniforme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Remover de menor custo g(n)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15596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Gulosa de melhor escolha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Remover de menor heurística h(n.ESTADO)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155960"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A*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45720" rIns="4572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2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Remover de menor estimativa f(n)=g(n)+h(n)</a:t>
                      </a:r>
                      <a:endParaRPr b="0" lang="pt-BR" sz="32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7" name="CustomShape 4"/>
          <p:cNvSpPr/>
          <p:nvPr/>
        </p:nvSpPr>
        <p:spPr>
          <a:xfrm>
            <a:off x="4356000" y="-3960"/>
            <a:ext cx="8856000" cy="4287960"/>
          </a:xfrm>
          <a:prstGeom prst="rect">
            <a:avLst/>
          </a:prstGeom>
          <a:solidFill>
            <a:srgbClr val="a6aaa9">
              <a:alpha val="2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311040" indent="-310680">
              <a:lnSpc>
                <a:spcPct val="100000"/>
              </a:lnSpc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solução inicial</a:t>
            </a:r>
            <a:endParaRPr b="0" lang="pt-BR" sz="3000" spc="-1" strike="noStrike">
              <a:latin typeface="Arial"/>
              <a:ea typeface="Noto Sans CJK SC"/>
            </a:endParaRPr>
          </a:p>
          <a:p>
            <a:pPr marL="311040" indent="-310680">
              <a:lnSpc>
                <a:spcPct val="100000"/>
              </a:lnSpc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</a:t>
            </a:r>
            <a:endParaRPr b="0" lang="pt-BR" sz="3000" spc="-1" strike="noStrike">
              <a:latin typeface="Arial"/>
              <a:ea typeface="Noto Sans CJK SC"/>
            </a:endParaRPr>
          </a:p>
          <a:p>
            <a:pPr lvl="1" marL="622440" indent="-310680">
              <a:lnSpc>
                <a:spcPct val="100000"/>
              </a:lnSpc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fronteira estiver vazia, retorne 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falha</a:t>
            </a:r>
            <a:endParaRPr b="0" lang="pt-BR" sz="2800" spc="-1" strike="noStrike">
              <a:latin typeface="Arial"/>
              <a:ea typeface="Noto Sans CJK SC"/>
            </a:endParaRPr>
          </a:p>
          <a:p>
            <a:pPr lvl="1" marL="622440" indent="-310680">
              <a:lnSpc>
                <a:spcPct val="100000"/>
              </a:lnSpc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da fronteira de acordo com 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estratégia</a:t>
            </a:r>
            <a:endParaRPr b="0" lang="pt-BR" sz="2800" spc="-1" strike="noStrike">
              <a:latin typeface="Arial"/>
              <a:ea typeface="Noto Sans CJK SC"/>
            </a:endParaRPr>
          </a:p>
          <a:p>
            <a:pPr lvl="1" marL="622440" indent="-310680">
              <a:lnSpc>
                <a:spcPct val="100000"/>
              </a:lnSpc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nó contiver estado-meta, retorne solução respectiva</a:t>
            </a:r>
            <a:endParaRPr b="0" lang="pt-BR" sz="2800" spc="-1" strike="noStrike">
              <a:latin typeface="Arial"/>
              <a:ea typeface="Noto Sans CJK SC"/>
            </a:endParaRPr>
          </a:p>
          <a:p>
            <a:pPr lvl="1" marL="622440" indent="-310680">
              <a:lnSpc>
                <a:spcPct val="100000"/>
              </a:lnSpc>
              <a:buClr>
                <a:srgbClr val="771d76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expanda</a:t>
            </a: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nó</a:t>
            </a:r>
            <a:endParaRPr b="0" lang="pt-BR" sz="2800" spc="-1" strike="noStrike"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TextShape 2"/>
          <p:cNvSpPr txBox="1"/>
          <p:nvPr/>
        </p:nvSpPr>
        <p:spPr>
          <a:xfrm>
            <a:off x="406440" y="673200"/>
            <a:ext cx="7873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532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533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35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536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7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38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539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0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41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542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3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544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5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6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7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48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549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0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51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552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3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54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555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6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557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8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9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560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1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62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563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4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65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566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7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568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5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6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7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8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9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0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1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2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55"/>
          <p:cNvSpPr/>
          <p:nvPr/>
        </p:nvSpPr>
        <p:spPr>
          <a:xfrm>
            <a:off x="518040" y="293508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7" name="TextShape 2"/>
          <p:cNvSpPr txBox="1"/>
          <p:nvPr/>
        </p:nvSpPr>
        <p:spPr>
          <a:xfrm>
            <a:off x="406440" y="673200"/>
            <a:ext cx="7873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588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589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0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91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592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3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94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595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6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597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598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9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00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04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605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6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07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608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9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10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611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2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13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15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616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7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18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619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0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21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622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24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5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6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7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28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9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0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1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2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6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7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8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9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0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1" name="CustomShape 55"/>
          <p:cNvSpPr/>
          <p:nvPr/>
        </p:nvSpPr>
        <p:spPr>
          <a:xfrm>
            <a:off x="518040" y="311292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3" name="TextShape 2"/>
          <p:cNvSpPr txBox="1"/>
          <p:nvPr/>
        </p:nvSpPr>
        <p:spPr>
          <a:xfrm>
            <a:off x="406440" y="673200"/>
            <a:ext cx="780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644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645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6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47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648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9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50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651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2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53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654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56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7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60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661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2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63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664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5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66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667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8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69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0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71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672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3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74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675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6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677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678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9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680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5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6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7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8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9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55"/>
          <p:cNvSpPr/>
          <p:nvPr/>
        </p:nvSpPr>
        <p:spPr>
          <a:xfrm>
            <a:off x="518040" y="334152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TextShape 2"/>
          <p:cNvSpPr txBox="1"/>
          <p:nvPr/>
        </p:nvSpPr>
        <p:spPr>
          <a:xfrm>
            <a:off x="406440" y="673200"/>
            <a:ext cx="816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700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701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03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704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5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06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707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8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09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710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12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3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4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16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717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8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19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720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1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22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723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4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25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27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728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9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30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731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2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33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734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5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36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8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9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0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1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2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3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47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1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2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55"/>
          <p:cNvSpPr/>
          <p:nvPr/>
        </p:nvSpPr>
        <p:spPr>
          <a:xfrm>
            <a:off x="518040" y="458604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TextShape 2"/>
          <p:cNvSpPr txBox="1"/>
          <p:nvPr/>
        </p:nvSpPr>
        <p:spPr>
          <a:xfrm>
            <a:off x="406440" y="673200"/>
            <a:ext cx="8593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756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757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9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760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1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62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763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4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65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766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7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68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9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0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72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773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75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776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7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78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779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81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83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784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5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86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787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8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789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790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1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792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3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5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6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7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2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8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9" name="CustomShape 55"/>
          <p:cNvSpPr/>
          <p:nvPr/>
        </p:nvSpPr>
        <p:spPr>
          <a:xfrm>
            <a:off x="518040" y="478944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1" name="TextShape 2"/>
          <p:cNvSpPr txBox="1"/>
          <p:nvPr/>
        </p:nvSpPr>
        <p:spPr>
          <a:xfrm>
            <a:off x="406440" y="673200"/>
            <a:ext cx="780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812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813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4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5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816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7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18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819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0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21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822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3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824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28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829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0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31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832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3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34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835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6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837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39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840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1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42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843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4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45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846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7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848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9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4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5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6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7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8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9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0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1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2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3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4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5" name="CustomShape 55"/>
          <p:cNvSpPr/>
          <p:nvPr/>
        </p:nvSpPr>
        <p:spPr>
          <a:xfrm>
            <a:off x="518040" y="2470320"/>
            <a:ext cx="5725080" cy="1567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7" name="TextShape 2"/>
          <p:cNvSpPr txBox="1"/>
          <p:nvPr/>
        </p:nvSpPr>
        <p:spPr>
          <a:xfrm>
            <a:off x="406440" y="673200"/>
            <a:ext cx="7513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868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869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0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71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872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3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74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875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6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77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878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9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880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1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2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3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84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885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6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87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888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9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90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891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2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893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4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95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896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898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899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01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902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904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5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6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7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08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9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0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1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2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3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4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5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6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7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8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9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0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1" name="CustomShape 55"/>
          <p:cNvSpPr/>
          <p:nvPr/>
        </p:nvSpPr>
        <p:spPr>
          <a:xfrm>
            <a:off x="518040" y="310212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3" name="TextShape 2"/>
          <p:cNvSpPr txBox="1"/>
          <p:nvPr/>
        </p:nvSpPr>
        <p:spPr>
          <a:xfrm>
            <a:off x="406440" y="745200"/>
            <a:ext cx="744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924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925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6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27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928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9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30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931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33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934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5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936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7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8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9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40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941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2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43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1944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5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46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1947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8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949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0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51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1952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3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54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1955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57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1958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9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960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3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4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5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6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7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8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69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5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7" name="CustomShape 55"/>
          <p:cNvSpPr/>
          <p:nvPr/>
        </p:nvSpPr>
        <p:spPr>
          <a:xfrm>
            <a:off x="518040" y="334332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TextShape 2"/>
          <p:cNvSpPr txBox="1"/>
          <p:nvPr/>
        </p:nvSpPr>
        <p:spPr>
          <a:xfrm>
            <a:off x="406440" y="673200"/>
            <a:ext cx="744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980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1981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2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83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1984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5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86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1987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8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89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1990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1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1992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5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96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1997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8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1999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000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1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02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003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4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005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6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07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008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9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10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011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2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13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014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5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016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7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8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9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0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1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2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3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4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5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7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8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55"/>
          <p:cNvSpPr/>
          <p:nvPr/>
        </p:nvSpPr>
        <p:spPr>
          <a:xfrm>
            <a:off x="518040" y="4206960"/>
            <a:ext cx="5725080" cy="152532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TextShape 2"/>
          <p:cNvSpPr txBox="1"/>
          <p:nvPr/>
        </p:nvSpPr>
        <p:spPr>
          <a:xfrm>
            <a:off x="406440" y="673200"/>
            <a:ext cx="780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036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037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8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39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040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1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42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043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4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45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046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048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9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0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1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52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053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4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55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056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7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58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059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0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061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2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63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064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5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66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067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8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69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070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072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3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5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6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7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8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9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0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1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2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5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6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7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8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9" name="CustomShape 55"/>
          <p:cNvSpPr/>
          <p:nvPr/>
        </p:nvSpPr>
        <p:spPr>
          <a:xfrm>
            <a:off x="518040" y="270000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até agora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único agente (conceitualmente)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ações resultam em único estado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não-determinísticas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/sistemas multiagentes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transição é afetada por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eventos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exógenos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solução depende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do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comportamento de outros agentes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ou de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observação do ambiente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-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60" name="Group 3"/>
          <p:cNvGrpSpPr/>
          <p:nvPr/>
        </p:nvGrpSpPr>
        <p:grpSpPr>
          <a:xfrm>
            <a:off x="10468440" y="271080"/>
            <a:ext cx="2232000" cy="2232000"/>
            <a:chOff x="10468440" y="271080"/>
            <a:chExt cx="2232000" cy="2232000"/>
          </a:xfrm>
        </p:grpSpPr>
        <p:sp>
          <p:nvSpPr>
            <p:cNvPr id="261" name="CustomShape 4"/>
            <p:cNvSpPr/>
            <p:nvPr/>
          </p:nvSpPr>
          <p:spPr>
            <a:xfrm>
              <a:off x="10468440" y="271080"/>
              <a:ext cx="2232000" cy="22320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62" name="Table 5"/>
            <p:cNvGraphicFramePr/>
            <p:nvPr/>
          </p:nvGraphicFramePr>
          <p:xfrm>
            <a:off x="10861920" y="663120"/>
            <a:ext cx="1444320" cy="1447560"/>
          </p:xfrm>
          <a:graphic>
            <a:graphicData uri="http://schemas.openxmlformats.org/drawingml/2006/table">
              <a:tbl>
                <a:tblPr/>
                <a:tblGrid>
                  <a:gridCol w="481320"/>
                  <a:gridCol w="481320"/>
                  <a:gridCol w="481680"/>
                </a:tblGrid>
                <a:tr h="55908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2389c0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55908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55908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263" name="Group 6"/>
          <p:cNvGrpSpPr/>
          <p:nvPr/>
        </p:nvGrpSpPr>
        <p:grpSpPr>
          <a:xfrm>
            <a:off x="10316160" y="7628400"/>
            <a:ext cx="2536200" cy="1895400"/>
            <a:chOff x="10316160" y="7628400"/>
            <a:chExt cx="2536200" cy="1895400"/>
          </a:xfrm>
        </p:grpSpPr>
        <p:pic>
          <p:nvPicPr>
            <p:cNvPr id="264" name="Image" descr="Image"/>
            <p:cNvPicPr/>
            <p:nvPr/>
          </p:nvPicPr>
          <p:blipFill>
            <a:blip r:embed="rId1"/>
            <a:stretch/>
          </p:blipFill>
          <p:spPr>
            <a:xfrm>
              <a:off x="10316160" y="76284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5" name="Image" descr="Image"/>
            <p:cNvPicPr/>
            <p:nvPr/>
          </p:nvPicPr>
          <p:blipFill>
            <a:blip r:embed="rId2"/>
            <a:stretch/>
          </p:blipFill>
          <p:spPr>
            <a:xfrm>
              <a:off x="10957680" y="76284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6" name="Image" descr="Image"/>
            <p:cNvPicPr/>
            <p:nvPr/>
          </p:nvPicPr>
          <p:blipFill>
            <a:blip r:embed="rId3"/>
            <a:stretch/>
          </p:blipFill>
          <p:spPr>
            <a:xfrm>
              <a:off x="10316160" y="82537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7" name="Image" descr="Image"/>
            <p:cNvPicPr/>
            <p:nvPr/>
          </p:nvPicPr>
          <p:blipFill>
            <a:blip r:embed="rId4"/>
            <a:stretch/>
          </p:blipFill>
          <p:spPr>
            <a:xfrm>
              <a:off x="11595960" y="76284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8" name="Image" descr="Image"/>
            <p:cNvPicPr/>
            <p:nvPr/>
          </p:nvPicPr>
          <p:blipFill>
            <a:blip r:embed="rId5"/>
            <a:stretch/>
          </p:blipFill>
          <p:spPr>
            <a:xfrm>
              <a:off x="11595960" y="887364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9" name="Image" descr="Image"/>
            <p:cNvPicPr/>
            <p:nvPr/>
          </p:nvPicPr>
          <p:blipFill>
            <a:blip r:embed="rId6"/>
            <a:stretch/>
          </p:blipFill>
          <p:spPr>
            <a:xfrm>
              <a:off x="10319040" y="88855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0" name="Image" descr="Image"/>
            <p:cNvPicPr/>
            <p:nvPr/>
          </p:nvPicPr>
          <p:blipFill>
            <a:blip r:embed="rId7"/>
            <a:stretch/>
          </p:blipFill>
          <p:spPr>
            <a:xfrm>
              <a:off x="10954800" y="824616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1" name="Image" descr="Image"/>
            <p:cNvPicPr/>
            <p:nvPr/>
          </p:nvPicPr>
          <p:blipFill>
            <a:blip r:embed="rId8"/>
            <a:stretch/>
          </p:blipFill>
          <p:spPr>
            <a:xfrm>
              <a:off x="10957680" y="82537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2" name="Image" descr="Image"/>
            <p:cNvPicPr/>
            <p:nvPr/>
          </p:nvPicPr>
          <p:blipFill>
            <a:blip r:embed="rId9"/>
            <a:stretch/>
          </p:blipFill>
          <p:spPr>
            <a:xfrm>
              <a:off x="10957680" y="887364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3" name="Image" descr="Image"/>
            <p:cNvPicPr/>
            <p:nvPr/>
          </p:nvPicPr>
          <p:blipFill>
            <a:blip r:embed="rId10"/>
            <a:stretch/>
          </p:blipFill>
          <p:spPr>
            <a:xfrm>
              <a:off x="12214080" y="825624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4" name="Image" descr="Image"/>
            <p:cNvPicPr/>
            <p:nvPr/>
          </p:nvPicPr>
          <p:blipFill>
            <a:blip r:embed="rId11"/>
            <a:stretch/>
          </p:blipFill>
          <p:spPr>
            <a:xfrm>
              <a:off x="12214080" y="76309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5" name="Image" descr="Image"/>
            <p:cNvPicPr/>
            <p:nvPr/>
          </p:nvPicPr>
          <p:blipFill>
            <a:blip r:embed="rId12"/>
            <a:stretch/>
          </p:blipFill>
          <p:spPr>
            <a:xfrm>
              <a:off x="12214080" y="887616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6" name="Image" descr="Image"/>
            <p:cNvPicPr/>
            <p:nvPr/>
          </p:nvPicPr>
          <p:blipFill>
            <a:blip r:embed="rId13"/>
            <a:stretch/>
          </p:blipFill>
          <p:spPr>
            <a:xfrm>
              <a:off x="11595960" y="82537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TextShape 2"/>
          <p:cNvSpPr txBox="1"/>
          <p:nvPr/>
        </p:nvSpPr>
        <p:spPr>
          <a:xfrm>
            <a:off x="406440" y="673200"/>
            <a:ext cx="808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/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092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093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4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95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096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7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098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099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0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01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102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3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04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6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7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08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109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0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11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112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3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14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115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6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17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8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19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120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22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123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4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25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126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7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28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9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0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1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2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3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4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5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6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7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8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9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0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1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2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4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55"/>
          <p:cNvSpPr/>
          <p:nvPr/>
        </p:nvSpPr>
        <p:spPr>
          <a:xfrm>
            <a:off x="518040" y="5248800"/>
            <a:ext cx="5725080" cy="44892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TextShape 2"/>
          <p:cNvSpPr txBox="1"/>
          <p:nvPr/>
        </p:nvSpPr>
        <p:spPr>
          <a:xfrm>
            <a:off x="406440" y="673200"/>
            <a:ext cx="844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148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149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0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51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152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3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54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155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6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57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158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9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60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1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2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3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64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165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6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67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168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9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70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171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2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73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74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75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176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7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78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179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181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182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3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184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5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6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7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8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89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0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1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2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3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4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95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6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7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8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9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0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1" name="CustomShape 55"/>
          <p:cNvSpPr/>
          <p:nvPr/>
        </p:nvSpPr>
        <p:spPr>
          <a:xfrm>
            <a:off x="518040" y="334080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3" name="TextShape 2"/>
          <p:cNvSpPr txBox="1"/>
          <p:nvPr/>
        </p:nvSpPr>
        <p:spPr>
          <a:xfrm>
            <a:off x="406440" y="673200"/>
            <a:ext cx="744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204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205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06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07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208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9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10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211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2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13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214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5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16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7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8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9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20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221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2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23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224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26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227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8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29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0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1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232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3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34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235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6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37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238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9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40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1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2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3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4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5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6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7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8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9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0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1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2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3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4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5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57" name="CustomShape 55"/>
          <p:cNvSpPr/>
          <p:nvPr/>
        </p:nvSpPr>
        <p:spPr>
          <a:xfrm>
            <a:off x="518040" y="353124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9" name="TextShape 2"/>
          <p:cNvSpPr txBox="1"/>
          <p:nvPr/>
        </p:nvSpPr>
        <p:spPr>
          <a:xfrm>
            <a:off x="406440" y="673200"/>
            <a:ext cx="736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260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261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62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63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264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5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66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267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69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270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1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72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76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277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8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79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280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1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82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283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4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85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6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87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288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90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291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2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293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294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5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296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7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99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0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1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2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3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4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5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7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8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09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0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1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2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3" name="CustomShape 55"/>
          <p:cNvSpPr/>
          <p:nvPr/>
        </p:nvSpPr>
        <p:spPr>
          <a:xfrm>
            <a:off x="518040" y="480132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5" name="TextShape 2"/>
          <p:cNvSpPr txBox="1"/>
          <p:nvPr/>
        </p:nvSpPr>
        <p:spPr>
          <a:xfrm>
            <a:off x="406440" y="673200"/>
            <a:ext cx="7945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316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317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18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19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320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1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22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323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4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25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326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7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328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29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0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31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32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333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4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35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336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7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38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339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0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341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42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43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344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5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46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347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8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49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350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51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352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3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4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5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6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7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8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59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0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1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2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3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4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5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6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7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8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9" name="CustomShape 55"/>
          <p:cNvSpPr/>
          <p:nvPr/>
        </p:nvSpPr>
        <p:spPr>
          <a:xfrm>
            <a:off x="518040" y="312480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1" name="TextShape 2"/>
          <p:cNvSpPr txBox="1"/>
          <p:nvPr/>
        </p:nvSpPr>
        <p:spPr>
          <a:xfrm>
            <a:off x="406440" y="673200"/>
            <a:ext cx="772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372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373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74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75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376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7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78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379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0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81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382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3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384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5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6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7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88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389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0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91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392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838787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3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394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395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6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397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8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99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400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1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02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403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4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05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406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7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408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9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0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1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2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3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4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5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6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7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8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9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0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1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2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3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4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5" name="CustomShape 55"/>
          <p:cNvSpPr/>
          <p:nvPr/>
        </p:nvSpPr>
        <p:spPr>
          <a:xfrm>
            <a:off x="518040" y="375984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7" name="TextShape 2"/>
          <p:cNvSpPr txBox="1"/>
          <p:nvPr/>
        </p:nvSpPr>
        <p:spPr>
          <a:xfrm>
            <a:off x="406440" y="673200"/>
            <a:ext cx="816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428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429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0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31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432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3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34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435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6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37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438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9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440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1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2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3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4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445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6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47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448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9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50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451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2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453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4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55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456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7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58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459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0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61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462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63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464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5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6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7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8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69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0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1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2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3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4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5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6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7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8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9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0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1" name="CustomShape 55"/>
          <p:cNvSpPr/>
          <p:nvPr/>
        </p:nvSpPr>
        <p:spPr>
          <a:xfrm>
            <a:off x="518040" y="4788720"/>
            <a:ext cx="5725080" cy="46656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3" name="TextShape 2"/>
          <p:cNvSpPr txBox="1"/>
          <p:nvPr/>
        </p:nvSpPr>
        <p:spPr>
          <a:xfrm>
            <a:off x="406440" y="673200"/>
            <a:ext cx="7441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484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485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86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87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488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9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90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491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2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493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494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95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496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7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8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99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00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501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2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03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504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5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06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507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08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509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0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11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512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3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14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515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6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17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518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9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520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1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2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3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4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5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6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7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8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9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0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31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2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3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4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5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6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7" name="CustomShape 55"/>
          <p:cNvSpPr/>
          <p:nvPr/>
        </p:nvSpPr>
        <p:spPr>
          <a:xfrm>
            <a:off x="518040" y="312480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9" name="TextShape 2"/>
          <p:cNvSpPr txBox="1"/>
          <p:nvPr/>
        </p:nvSpPr>
        <p:spPr>
          <a:xfrm>
            <a:off x="406440" y="673200"/>
            <a:ext cx="7945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540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541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2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43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544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5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46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547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8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49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550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1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552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3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4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5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56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557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59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560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1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62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563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4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565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66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67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568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9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70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571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2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573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574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5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576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7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8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79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0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1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2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3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4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5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6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8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89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0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1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CustomShape 55"/>
          <p:cNvSpPr/>
          <p:nvPr/>
        </p:nvSpPr>
        <p:spPr>
          <a:xfrm>
            <a:off x="518040" y="3353400"/>
            <a:ext cx="5725080" cy="27180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5" name="TextShape 2"/>
          <p:cNvSpPr txBox="1"/>
          <p:nvPr/>
        </p:nvSpPr>
        <p:spPr>
          <a:xfrm>
            <a:off x="406440" y="673200"/>
            <a:ext cx="7729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596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597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98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99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600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1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02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603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4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05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606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7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08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09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0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11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12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613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4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15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616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7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18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619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0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21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22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23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624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5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26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627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8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29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630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1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32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3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4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5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6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7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8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9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0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1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2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3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4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5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6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7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8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49" name="CustomShape 55"/>
          <p:cNvSpPr/>
          <p:nvPr/>
        </p:nvSpPr>
        <p:spPr>
          <a:xfrm>
            <a:off x="518040" y="4140720"/>
            <a:ext cx="5725080" cy="158724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6e8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78" name="Group 2"/>
          <p:cNvGrpSpPr/>
          <p:nvPr/>
        </p:nvGrpSpPr>
        <p:grpSpPr>
          <a:xfrm>
            <a:off x="838080" y="4065480"/>
            <a:ext cx="2232000" cy="2232000"/>
            <a:chOff x="838080" y="4065480"/>
            <a:chExt cx="2232000" cy="2232000"/>
          </a:xfrm>
        </p:grpSpPr>
        <p:sp>
          <p:nvSpPr>
            <p:cNvPr id="279" name="CustomShape 3"/>
            <p:cNvSpPr/>
            <p:nvPr/>
          </p:nvSpPr>
          <p:spPr>
            <a:xfrm>
              <a:off x="838080" y="4065480"/>
              <a:ext cx="2232000" cy="22320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80" name="Table 4"/>
            <p:cNvGraphicFramePr/>
            <p:nvPr/>
          </p:nvGraphicFramePr>
          <p:xfrm>
            <a:off x="1231920" y="4457520"/>
            <a:ext cx="1444320" cy="1447560"/>
          </p:xfrm>
          <a:graphic>
            <a:graphicData uri="http://schemas.openxmlformats.org/drawingml/2006/table">
              <a:tbl>
                <a:tblPr/>
                <a:tblGrid>
                  <a:gridCol w="481320"/>
                  <a:gridCol w="481320"/>
                  <a:gridCol w="481680"/>
                </a:tblGrid>
                <a:tr h="48240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8240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8276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aphicFrame>
        <p:nvGraphicFramePr>
          <p:cNvPr id="281" name="Table 5"/>
          <p:cNvGraphicFramePr/>
          <p:nvPr/>
        </p:nvGraphicFramePr>
        <p:xfrm>
          <a:off x="4368960" y="3336480"/>
          <a:ext cx="1566360" cy="1569960"/>
        </p:xfrm>
        <a:graphic>
          <a:graphicData uri="http://schemas.openxmlformats.org/drawingml/2006/table">
            <a:tbl>
              <a:tblPr/>
              <a:tblGrid>
                <a:gridCol w="522000"/>
                <a:gridCol w="522000"/>
                <a:gridCol w="522360"/>
              </a:tblGrid>
              <a:tr h="523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800" spc="-1" strike="noStrike">
                          <a:solidFill>
                            <a:srgbClr val="c41c2d"/>
                          </a:solidFill>
                          <a:latin typeface="DIN Condensed"/>
                          <a:ea typeface="DIN Condensed"/>
                        </a:rPr>
                        <a:t>X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523080"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noFill/>
                  </a:tcPr>
                </a:tc>
              </a:tr>
              <a:tr h="523800">
                <a:tc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282" name="Group 6"/>
          <p:cNvGrpSpPr/>
          <p:nvPr/>
        </p:nvGrpSpPr>
        <p:grpSpPr>
          <a:xfrm>
            <a:off x="9309240" y="576000"/>
            <a:ext cx="2232000" cy="2232000"/>
            <a:chOff x="9309240" y="576000"/>
            <a:chExt cx="2232000" cy="2232000"/>
          </a:xfrm>
        </p:grpSpPr>
        <p:sp>
          <p:nvSpPr>
            <p:cNvPr id="283" name="CustomShape 7"/>
            <p:cNvSpPr/>
            <p:nvPr/>
          </p:nvSpPr>
          <p:spPr>
            <a:xfrm>
              <a:off x="9309240" y="576000"/>
              <a:ext cx="2232000" cy="22320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84" name="Table 8"/>
            <p:cNvGraphicFramePr/>
            <p:nvPr/>
          </p:nvGraphicFramePr>
          <p:xfrm>
            <a:off x="9702720" y="968040"/>
            <a:ext cx="1444320" cy="1447560"/>
          </p:xfrm>
          <a:graphic>
            <a:graphicData uri="http://schemas.openxmlformats.org/drawingml/2006/table">
              <a:tbl>
                <a:tblPr/>
                <a:tblGrid>
                  <a:gridCol w="481320"/>
                  <a:gridCol w="481320"/>
                  <a:gridCol w="481680"/>
                </a:tblGrid>
                <a:tr h="55908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2389c0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442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442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285" name="CustomShape 9"/>
          <p:cNvSpPr/>
          <p:nvPr/>
        </p:nvSpPr>
        <p:spPr>
          <a:xfrm>
            <a:off x="3082320" y="1691640"/>
            <a:ext cx="6213600" cy="348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15587" y="21600"/>
                </a:lnTo>
                <a:lnTo>
                  <a:pt x="15587" y="0"/>
                </a:lnTo>
                <a:lnTo>
                  <a:pt x="21600" y="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6" name="Group 10"/>
          <p:cNvGrpSpPr/>
          <p:nvPr/>
        </p:nvGrpSpPr>
        <p:grpSpPr>
          <a:xfrm>
            <a:off x="9309240" y="3760560"/>
            <a:ext cx="2232000" cy="2232000"/>
            <a:chOff x="9309240" y="3760560"/>
            <a:chExt cx="2232000" cy="2232000"/>
          </a:xfrm>
        </p:grpSpPr>
        <p:sp>
          <p:nvSpPr>
            <p:cNvPr id="287" name="CustomShape 11"/>
            <p:cNvSpPr/>
            <p:nvPr/>
          </p:nvSpPr>
          <p:spPr>
            <a:xfrm>
              <a:off x="9309240" y="3760560"/>
              <a:ext cx="2232000" cy="22320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88" name="Table 12"/>
            <p:cNvGraphicFramePr/>
            <p:nvPr/>
          </p:nvGraphicFramePr>
          <p:xfrm>
            <a:off x="9702720" y="4152960"/>
            <a:ext cx="1444320" cy="1447560"/>
          </p:xfrm>
          <a:graphic>
            <a:graphicData uri="http://schemas.openxmlformats.org/drawingml/2006/table">
              <a:tbl>
                <a:tblPr/>
                <a:tblGrid>
                  <a:gridCol w="481320"/>
                  <a:gridCol w="481320"/>
                  <a:gridCol w="481680"/>
                </a:tblGrid>
                <a:tr h="55908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2389c0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442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4442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grpSp>
        <p:nvGrpSpPr>
          <p:cNvPr id="289" name="Group 13"/>
          <p:cNvGrpSpPr/>
          <p:nvPr/>
        </p:nvGrpSpPr>
        <p:grpSpPr>
          <a:xfrm>
            <a:off x="9309240" y="7174080"/>
            <a:ext cx="2232000" cy="2232000"/>
            <a:chOff x="9309240" y="7174080"/>
            <a:chExt cx="2232000" cy="2232000"/>
          </a:xfrm>
        </p:grpSpPr>
        <p:sp>
          <p:nvSpPr>
            <p:cNvPr id="290" name="CustomShape 14"/>
            <p:cNvSpPr/>
            <p:nvPr/>
          </p:nvSpPr>
          <p:spPr>
            <a:xfrm>
              <a:off x="9309240" y="7174080"/>
              <a:ext cx="2232000" cy="223200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aphicFrame>
          <p:nvGraphicFramePr>
            <p:cNvPr id="291" name="Table 15"/>
            <p:cNvGraphicFramePr/>
            <p:nvPr/>
          </p:nvGraphicFramePr>
          <p:xfrm>
            <a:off x="9702720" y="7566120"/>
            <a:ext cx="1444320" cy="1447560"/>
          </p:xfrm>
          <a:graphic>
            <a:graphicData uri="http://schemas.openxmlformats.org/drawingml/2006/table">
              <a:tbl>
                <a:tblPr/>
                <a:tblGrid>
                  <a:gridCol w="481320"/>
                  <a:gridCol w="481320"/>
                  <a:gridCol w="481680"/>
                </a:tblGrid>
                <a:tr h="55908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e42832"/>
                            </a:solidFill>
                            <a:latin typeface="Avenir Next Medium"/>
                            <a:ea typeface="Avenir Next Medium"/>
                          </a:rPr>
                          <a:t>X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1224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559080">
                  <a:tc>
                    <a:txBody>
                      <a:bodyPr lIns="50760" rIns="50760" tIns="50760" bIns="50760" anchor="ctr">
                        <a:noAutofit/>
                      </a:bodyPr>
                      <a:p>
                        <a:pPr algn="ctr">
                          <a:lnSpc>
                            <a:spcPct val="100000"/>
                          </a:lnSpc>
                        </a:pPr>
                        <a:r>
                          <a:rPr b="0" lang="pt-BR" sz="3100" spc="-1" strike="noStrike">
                            <a:solidFill>
                              <a:srgbClr val="2389c0"/>
                            </a:solidFill>
                            <a:latin typeface="Avenir Next Medium"/>
                            <a:ea typeface="Avenir Next Medium"/>
                          </a:rPr>
                          <a:t>O</a:t>
                        </a:r>
                        <a:endParaRPr b="0" lang="pt-BR" sz="3100" spc="-1" strike="noStrike">
                          <a:latin typeface="Arial"/>
                        </a:endParaRPr>
                      </a:p>
                    </a:txBody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2520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  <a:tr h="357840">
                  <a:tc>
                    <a:tcPr marL="50760" marR="50760">
                      <a:lnL w="1224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2520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  <a:tc>
                    <a:tcPr marL="50760" marR="50760">
                      <a:lnL w="25200">
                        <a:solidFill>
                          <a:srgbClr val="5f6568"/>
                        </a:solidFill>
                      </a:lnL>
                      <a:lnR w="12240">
                        <a:solidFill>
                          <a:srgbClr val="5f6568"/>
                        </a:solidFill>
                      </a:lnR>
                      <a:lnT w="25200">
                        <a:solidFill>
                          <a:srgbClr val="5f6568"/>
                        </a:solidFill>
                      </a:lnT>
                      <a:lnB w="12240">
                        <a:solidFill>
                          <a:srgbClr val="5f6568"/>
                        </a:solidFill>
                      </a:lnB>
                      <a:noFill/>
                    </a:tcPr>
                  </a:tc>
                </a:tr>
              </a:tbl>
            </a:graphicData>
          </a:graphic>
        </p:graphicFrame>
      </p:grpSp>
      <p:sp>
        <p:nvSpPr>
          <p:cNvPr id="292" name="CustomShape 16"/>
          <p:cNvSpPr/>
          <p:nvPr/>
        </p:nvSpPr>
        <p:spPr>
          <a:xfrm>
            <a:off x="3082320" y="4876920"/>
            <a:ext cx="621360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15587" y="21600"/>
                </a:lnTo>
                <a:lnTo>
                  <a:pt x="15587" y="0"/>
                </a:lnTo>
                <a:lnTo>
                  <a:pt x="21600" y="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7"/>
          <p:cNvSpPr/>
          <p:nvPr/>
        </p:nvSpPr>
        <p:spPr>
          <a:xfrm>
            <a:off x="3082320" y="5181480"/>
            <a:ext cx="6213600" cy="310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5587" y="0"/>
                </a:lnTo>
                <a:lnTo>
                  <a:pt x="15587" y="21600"/>
                </a:ln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CustomShape 1"/>
          <p:cNvSpPr/>
          <p:nvPr/>
        </p:nvSpPr>
        <p:spPr>
          <a:xfrm>
            <a:off x="470160" y="1613880"/>
            <a:ext cx="5820840" cy="4219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1" name="TextShape 2"/>
          <p:cNvSpPr txBox="1"/>
          <p:nvPr/>
        </p:nvSpPr>
        <p:spPr>
          <a:xfrm>
            <a:off x="406440" y="673200"/>
            <a:ext cx="80175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652" name="Image" descr="Image"/>
          <p:cNvPicPr/>
          <p:nvPr/>
        </p:nvPicPr>
        <p:blipFill>
          <a:blip r:embed="rId1"/>
          <a:stretch/>
        </p:blipFill>
        <p:spPr>
          <a:xfrm>
            <a:off x="427680" y="1575360"/>
            <a:ext cx="5906160" cy="4334760"/>
          </a:xfrm>
          <a:prstGeom prst="rect">
            <a:avLst/>
          </a:prstGeom>
          <a:ln w="12600">
            <a:noFill/>
          </a:ln>
        </p:spPr>
      </p:pic>
      <p:sp>
        <p:nvSpPr>
          <p:cNvPr id="2653" name="CustomShape 3"/>
          <p:cNvSpPr/>
          <p:nvPr/>
        </p:nvSpPr>
        <p:spPr>
          <a:xfrm>
            <a:off x="6888960" y="5687280"/>
            <a:ext cx="271800" cy="75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CustomShape 4"/>
          <p:cNvSpPr/>
          <p:nvPr/>
        </p:nvSpPr>
        <p:spPr>
          <a:xfrm>
            <a:off x="8898480" y="274644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5" name="Group 5"/>
          <p:cNvGrpSpPr/>
          <p:nvPr/>
        </p:nvGrpSpPr>
        <p:grpSpPr>
          <a:xfrm>
            <a:off x="6856560" y="4588200"/>
            <a:ext cx="991440" cy="1128240"/>
            <a:chOff x="6856560" y="4588200"/>
            <a:chExt cx="991440" cy="1128240"/>
          </a:xfrm>
        </p:grpSpPr>
        <p:sp>
          <p:nvSpPr>
            <p:cNvPr id="2656" name="CustomShape 6"/>
            <p:cNvSpPr/>
            <p:nvPr/>
          </p:nvSpPr>
          <p:spPr>
            <a:xfrm>
              <a:off x="68565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7" name="CustomShape 7"/>
            <p:cNvSpPr/>
            <p:nvPr/>
          </p:nvSpPr>
          <p:spPr>
            <a:xfrm>
              <a:off x="71269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58" name="Group 8"/>
          <p:cNvGrpSpPr/>
          <p:nvPr/>
        </p:nvGrpSpPr>
        <p:grpSpPr>
          <a:xfrm>
            <a:off x="8762760" y="4588200"/>
            <a:ext cx="991440" cy="1128240"/>
            <a:chOff x="8762760" y="4588200"/>
            <a:chExt cx="991440" cy="1128240"/>
          </a:xfrm>
        </p:grpSpPr>
        <p:sp>
          <p:nvSpPr>
            <p:cNvPr id="2659" name="CustomShape 9"/>
            <p:cNvSpPr/>
            <p:nvPr/>
          </p:nvSpPr>
          <p:spPr>
            <a:xfrm>
              <a:off x="876276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0" name="CustomShape 10"/>
            <p:cNvSpPr/>
            <p:nvPr/>
          </p:nvSpPr>
          <p:spPr>
            <a:xfrm>
              <a:off x="90331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61" name="Group 11"/>
          <p:cNvGrpSpPr/>
          <p:nvPr/>
        </p:nvGrpSpPr>
        <p:grpSpPr>
          <a:xfrm>
            <a:off x="10669320" y="4588200"/>
            <a:ext cx="991440" cy="1128240"/>
            <a:chOff x="10669320" y="4588200"/>
            <a:chExt cx="991440" cy="1128240"/>
          </a:xfrm>
        </p:grpSpPr>
        <p:sp>
          <p:nvSpPr>
            <p:cNvPr id="2662" name="CustomShape 12"/>
            <p:cNvSpPr/>
            <p:nvPr/>
          </p:nvSpPr>
          <p:spPr>
            <a:xfrm>
              <a:off x="10669320" y="458820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3" name="CustomShape 13"/>
            <p:cNvSpPr/>
            <p:nvPr/>
          </p:nvSpPr>
          <p:spPr>
            <a:xfrm>
              <a:off x="10939320" y="491472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64" name="CustomShape 14"/>
          <p:cNvSpPr/>
          <p:nvPr/>
        </p:nvSpPr>
        <p:spPr>
          <a:xfrm>
            <a:off x="746100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206" y="10379"/>
                  <a:pt x="10406" y="3179"/>
                  <a:pt x="21600" y="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CustomShape 15"/>
          <p:cNvSpPr/>
          <p:nvPr/>
        </p:nvSpPr>
        <p:spPr>
          <a:xfrm>
            <a:off x="9258840" y="3579120"/>
            <a:ext cx="36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CustomShape 16"/>
          <p:cNvSpPr/>
          <p:nvPr/>
        </p:nvSpPr>
        <p:spPr>
          <a:xfrm>
            <a:off x="9626040" y="3231720"/>
            <a:ext cx="1430280" cy="13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1194" y="3178"/>
                  <a:pt x="18394" y="10378"/>
                  <a:pt x="2160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CustomShape 17"/>
          <p:cNvSpPr/>
          <p:nvPr/>
        </p:nvSpPr>
        <p:spPr>
          <a:xfrm>
            <a:off x="7857720" y="3838680"/>
            <a:ext cx="2801880" cy="272880"/>
          </a:xfrm>
          <a:custGeom>
            <a:avLst/>
            <a:gdLst/>
            <a:ahLst/>
            <a:rect l="l" t="t" r="r" b="b"/>
            <a:pathLst>
              <a:path w="21600" h="21302">
                <a:moveTo>
                  <a:pt x="0" y="0"/>
                </a:moveTo>
                <a:cubicBezTo>
                  <a:pt x="3366" y="13768"/>
                  <a:pt x="6967" y="20996"/>
                  <a:pt x="10606" y="21293"/>
                </a:cubicBezTo>
                <a:cubicBezTo>
                  <a:pt x="14374" y="21600"/>
                  <a:pt x="18111" y="14477"/>
                  <a:pt x="21600" y="33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68" name="Group 18"/>
          <p:cNvGrpSpPr/>
          <p:nvPr/>
        </p:nvGrpSpPr>
        <p:grpSpPr>
          <a:xfrm>
            <a:off x="6250680" y="7961760"/>
            <a:ext cx="995400" cy="1128240"/>
            <a:chOff x="6250680" y="7961760"/>
            <a:chExt cx="995400" cy="1128240"/>
          </a:xfrm>
        </p:grpSpPr>
        <p:sp>
          <p:nvSpPr>
            <p:cNvPr id="2669" name="CustomShape 19"/>
            <p:cNvSpPr/>
            <p:nvPr/>
          </p:nvSpPr>
          <p:spPr>
            <a:xfrm>
              <a:off x="625068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0" name="CustomShape 20"/>
            <p:cNvSpPr/>
            <p:nvPr/>
          </p:nvSpPr>
          <p:spPr>
            <a:xfrm>
              <a:off x="652320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71" name="Group 21"/>
          <p:cNvGrpSpPr/>
          <p:nvPr/>
        </p:nvGrpSpPr>
        <p:grpSpPr>
          <a:xfrm>
            <a:off x="8323560" y="7961760"/>
            <a:ext cx="995400" cy="1128240"/>
            <a:chOff x="8323560" y="7961760"/>
            <a:chExt cx="995400" cy="1128240"/>
          </a:xfrm>
        </p:grpSpPr>
        <p:sp>
          <p:nvSpPr>
            <p:cNvPr id="2672" name="CustomShape 22"/>
            <p:cNvSpPr/>
            <p:nvPr/>
          </p:nvSpPr>
          <p:spPr>
            <a:xfrm>
              <a:off x="832356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3" name="CustomShape 23"/>
            <p:cNvSpPr/>
            <p:nvPr/>
          </p:nvSpPr>
          <p:spPr>
            <a:xfrm>
              <a:off x="859572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74" name="Group 24"/>
          <p:cNvGrpSpPr/>
          <p:nvPr/>
        </p:nvGrpSpPr>
        <p:grpSpPr>
          <a:xfrm>
            <a:off x="10396440" y="7961760"/>
            <a:ext cx="991440" cy="1128240"/>
            <a:chOff x="10396440" y="7961760"/>
            <a:chExt cx="991440" cy="1128240"/>
          </a:xfrm>
        </p:grpSpPr>
        <p:sp>
          <p:nvSpPr>
            <p:cNvPr id="2675" name="CustomShape 25"/>
            <p:cNvSpPr/>
            <p:nvPr/>
          </p:nvSpPr>
          <p:spPr>
            <a:xfrm>
              <a:off x="1039644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a6aaa9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6" name="CustomShape 26"/>
            <p:cNvSpPr/>
            <p:nvPr/>
          </p:nvSpPr>
          <p:spPr>
            <a:xfrm>
              <a:off x="1066644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77" name="CustomShape 27"/>
          <p:cNvSpPr/>
          <p:nvPr/>
        </p:nvSpPr>
        <p:spPr>
          <a:xfrm>
            <a:off x="10960920" y="5720400"/>
            <a:ext cx="112680" cy="70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78" name="CustomShape 28"/>
          <p:cNvSpPr/>
          <p:nvPr/>
        </p:nvSpPr>
        <p:spPr>
          <a:xfrm>
            <a:off x="8926560" y="5706360"/>
            <a:ext cx="188280" cy="72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79" name="Group 29"/>
          <p:cNvGrpSpPr/>
          <p:nvPr/>
        </p:nvGrpSpPr>
        <p:grpSpPr>
          <a:xfrm>
            <a:off x="7287120" y="7961760"/>
            <a:ext cx="995400" cy="1128240"/>
            <a:chOff x="7287120" y="7961760"/>
            <a:chExt cx="995400" cy="1128240"/>
          </a:xfrm>
        </p:grpSpPr>
        <p:sp>
          <p:nvSpPr>
            <p:cNvPr id="2680" name="CustomShape 30"/>
            <p:cNvSpPr/>
            <p:nvPr/>
          </p:nvSpPr>
          <p:spPr>
            <a:xfrm>
              <a:off x="728712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1" name="CustomShape 31"/>
            <p:cNvSpPr/>
            <p:nvPr/>
          </p:nvSpPr>
          <p:spPr>
            <a:xfrm>
              <a:off x="75592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-50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82" name="Group 32"/>
          <p:cNvGrpSpPr/>
          <p:nvPr/>
        </p:nvGrpSpPr>
        <p:grpSpPr>
          <a:xfrm>
            <a:off x="9360000" y="7961760"/>
            <a:ext cx="995400" cy="1128240"/>
            <a:chOff x="9360000" y="7961760"/>
            <a:chExt cx="995400" cy="1128240"/>
          </a:xfrm>
        </p:grpSpPr>
        <p:sp>
          <p:nvSpPr>
            <p:cNvPr id="2683" name="CustomShape 33"/>
            <p:cNvSpPr/>
            <p:nvPr/>
          </p:nvSpPr>
          <p:spPr>
            <a:xfrm>
              <a:off x="9360000" y="7961760"/>
              <a:ext cx="99540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4" name="CustomShape 34"/>
            <p:cNvSpPr/>
            <p:nvPr/>
          </p:nvSpPr>
          <p:spPr>
            <a:xfrm>
              <a:off x="963216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85" name="Group 35"/>
          <p:cNvGrpSpPr/>
          <p:nvPr/>
        </p:nvGrpSpPr>
        <p:grpSpPr>
          <a:xfrm>
            <a:off x="11432520" y="7961760"/>
            <a:ext cx="991440" cy="1128240"/>
            <a:chOff x="11432520" y="7961760"/>
            <a:chExt cx="991440" cy="1128240"/>
          </a:xfrm>
        </p:grpSpPr>
        <p:sp>
          <p:nvSpPr>
            <p:cNvPr id="2686" name="CustomShape 36"/>
            <p:cNvSpPr/>
            <p:nvPr/>
          </p:nvSpPr>
          <p:spPr>
            <a:xfrm>
              <a:off x="11432520" y="7961760"/>
              <a:ext cx="991440" cy="11282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7" name="CustomShape 37"/>
            <p:cNvSpPr/>
            <p:nvPr/>
          </p:nvSpPr>
          <p:spPr>
            <a:xfrm>
              <a:off x="11702880" y="8288280"/>
              <a:ext cx="451080" cy="475560"/>
            </a:xfrm>
            <a:prstGeom prst="roundRect">
              <a:avLst>
                <a:gd name="adj" fmla="val 15000"/>
              </a:avLst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1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15</a:t>
              </a:r>
              <a:endParaRPr b="0" lang="pt-BR" sz="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88" name="CustomShape 38"/>
          <p:cNvSpPr/>
          <p:nvPr/>
        </p:nvSpPr>
        <p:spPr>
          <a:xfrm>
            <a:off x="11397960" y="5665680"/>
            <a:ext cx="361800" cy="79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89" name="CustomShape 39"/>
          <p:cNvSpPr/>
          <p:nvPr/>
        </p:nvSpPr>
        <p:spPr>
          <a:xfrm>
            <a:off x="9448920" y="5688000"/>
            <a:ext cx="269280" cy="75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0" name="CustomShape 40"/>
          <p:cNvSpPr/>
          <p:nvPr/>
        </p:nvSpPr>
        <p:spPr>
          <a:xfrm>
            <a:off x="7494480" y="5706720"/>
            <a:ext cx="186120" cy="72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1" name="CustomShape 41"/>
          <p:cNvSpPr/>
          <p:nvPr/>
        </p:nvSpPr>
        <p:spPr>
          <a:xfrm>
            <a:off x="8762760" y="663120"/>
            <a:ext cx="991440" cy="11282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2" name="CustomShape 42"/>
          <p:cNvSpPr/>
          <p:nvPr/>
        </p:nvSpPr>
        <p:spPr>
          <a:xfrm flipV="1">
            <a:off x="9258840" y="1227240"/>
            <a:ext cx="360" cy="192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93" name="CustomShape 43"/>
          <p:cNvSpPr/>
          <p:nvPr/>
        </p:nvSpPr>
        <p:spPr>
          <a:xfrm>
            <a:off x="63885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4" name="CustomShape 44"/>
          <p:cNvSpPr/>
          <p:nvPr/>
        </p:nvSpPr>
        <p:spPr>
          <a:xfrm>
            <a:off x="74250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5" name="CustomShape 45"/>
          <p:cNvSpPr/>
          <p:nvPr/>
        </p:nvSpPr>
        <p:spPr>
          <a:xfrm>
            <a:off x="846108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6" name="CustomShape 46"/>
          <p:cNvSpPr/>
          <p:nvPr/>
        </p:nvSpPr>
        <p:spPr>
          <a:xfrm>
            <a:off x="949752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7" name="CustomShape 47"/>
          <p:cNvSpPr/>
          <p:nvPr/>
        </p:nvSpPr>
        <p:spPr>
          <a:xfrm>
            <a:off x="1053396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8" name="CustomShape 48"/>
          <p:cNvSpPr/>
          <p:nvPr/>
        </p:nvSpPr>
        <p:spPr>
          <a:xfrm>
            <a:off x="11570400" y="6429600"/>
            <a:ext cx="720360" cy="81972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9" name="CustomShape 49"/>
          <p:cNvSpPr/>
          <p:nvPr/>
        </p:nvSpPr>
        <p:spPr>
          <a:xfrm>
            <a:off x="67489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0" name="CustomShape 50"/>
          <p:cNvSpPr/>
          <p:nvPr/>
        </p:nvSpPr>
        <p:spPr>
          <a:xfrm>
            <a:off x="778500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1" name="CustomShape 51"/>
          <p:cNvSpPr/>
          <p:nvPr/>
        </p:nvSpPr>
        <p:spPr>
          <a:xfrm>
            <a:off x="882144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2" name="CustomShape 52"/>
          <p:cNvSpPr/>
          <p:nvPr/>
        </p:nvSpPr>
        <p:spPr>
          <a:xfrm>
            <a:off x="9857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3" name="CustomShape 53"/>
          <p:cNvSpPr/>
          <p:nvPr/>
        </p:nvSpPr>
        <p:spPr>
          <a:xfrm>
            <a:off x="1089288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4" name="CustomShape 54"/>
          <p:cNvSpPr/>
          <p:nvPr/>
        </p:nvSpPr>
        <p:spPr>
          <a:xfrm>
            <a:off x="11929320" y="7261920"/>
            <a:ext cx="360" cy="68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5" name="CustomShape 55"/>
          <p:cNvSpPr/>
          <p:nvPr/>
        </p:nvSpPr>
        <p:spPr>
          <a:xfrm>
            <a:off x="452880" y="6787800"/>
            <a:ext cx="5833080" cy="144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Que tipo de busca é essa?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(largura, profundidade, …)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3" dur="indefinite" restart="never" nodeType="tmRoot">
          <p:childTnLst>
            <p:seq>
              <p:cTn id="324" dur="indefinite" nodeType="mainSeq">
                <p:childTnLst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CustomShape 1"/>
          <p:cNvSpPr/>
          <p:nvPr/>
        </p:nvSpPr>
        <p:spPr>
          <a:xfrm>
            <a:off x="6423480" y="352080"/>
            <a:ext cx="6140520" cy="447624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TextShape 2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08" name="CustomShape 3"/>
          <p:cNvSpPr/>
          <p:nvPr/>
        </p:nvSpPr>
        <p:spPr>
          <a:xfrm>
            <a:off x="3279240" y="252612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09" name="CustomShape 4"/>
          <p:cNvSpPr/>
          <p:nvPr/>
        </p:nvSpPr>
        <p:spPr>
          <a:xfrm>
            <a:off x="2086560" y="45140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10" name="CustomShape 5"/>
          <p:cNvSpPr/>
          <p:nvPr/>
        </p:nvSpPr>
        <p:spPr>
          <a:xfrm>
            <a:off x="4598640" y="45140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11" name="CustomShape 6"/>
          <p:cNvSpPr/>
          <p:nvPr/>
        </p:nvSpPr>
        <p:spPr>
          <a:xfrm>
            <a:off x="2592720" y="653760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712" name="Image" descr="Image"/>
          <p:cNvPicPr/>
          <p:nvPr/>
        </p:nvPicPr>
        <p:blipFill>
          <a:blip r:embed="rId1"/>
          <a:stretch/>
        </p:blipFill>
        <p:spPr>
          <a:xfrm>
            <a:off x="6339600" y="313920"/>
            <a:ext cx="6308640" cy="4629960"/>
          </a:xfrm>
          <a:prstGeom prst="rect">
            <a:avLst/>
          </a:prstGeom>
          <a:ln w="12600">
            <a:noFill/>
          </a:ln>
        </p:spPr>
      </p:pic>
      <p:sp>
        <p:nvSpPr>
          <p:cNvPr id="2713" name="CustomShape 7"/>
          <p:cNvSpPr/>
          <p:nvPr/>
        </p:nvSpPr>
        <p:spPr>
          <a:xfrm>
            <a:off x="3312360" y="3531240"/>
            <a:ext cx="444240" cy="44424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4" name="CustomShape 8"/>
          <p:cNvSpPr/>
          <p:nvPr/>
        </p:nvSpPr>
        <p:spPr>
          <a:xfrm flipV="1">
            <a:off x="2342160" y="3752640"/>
            <a:ext cx="119232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5" name="CustomShape 9"/>
          <p:cNvSpPr/>
          <p:nvPr/>
        </p:nvSpPr>
        <p:spPr>
          <a:xfrm flipH="1" flipV="1">
            <a:off x="3534480" y="3753000"/>
            <a:ext cx="131904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6" name="CustomShape 10"/>
          <p:cNvSpPr/>
          <p:nvPr/>
        </p:nvSpPr>
        <p:spPr>
          <a:xfrm flipH="1" flipV="1">
            <a:off x="2341080" y="476964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CustomShape 11"/>
          <p:cNvSpPr/>
          <p:nvPr/>
        </p:nvSpPr>
        <p:spPr>
          <a:xfrm flipH="1" flipV="1">
            <a:off x="1834920" y="576504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8" name="CustomShape 12"/>
          <p:cNvSpPr/>
          <p:nvPr/>
        </p:nvSpPr>
        <p:spPr>
          <a:xfrm flipV="1">
            <a:off x="3534480" y="2781000"/>
            <a:ext cx="360" cy="9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9" name="CustomShape 13"/>
          <p:cNvSpPr/>
          <p:nvPr/>
        </p:nvSpPr>
        <p:spPr>
          <a:xfrm>
            <a:off x="1613880" y="55429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0" name="CustomShape 14"/>
          <p:cNvSpPr/>
          <p:nvPr/>
        </p:nvSpPr>
        <p:spPr>
          <a:xfrm>
            <a:off x="2625840" y="55429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1" name="CustomShape 15"/>
          <p:cNvSpPr/>
          <p:nvPr/>
        </p:nvSpPr>
        <p:spPr>
          <a:xfrm flipH="1" flipV="1">
            <a:off x="4853520" y="5765040"/>
            <a:ext cx="3474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2" name="CustomShape 16"/>
          <p:cNvSpPr/>
          <p:nvPr/>
        </p:nvSpPr>
        <p:spPr>
          <a:xfrm flipV="1">
            <a:off x="1836000" y="476964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3" name="CustomShape 17"/>
          <p:cNvSpPr/>
          <p:nvPr/>
        </p:nvSpPr>
        <p:spPr>
          <a:xfrm>
            <a:off x="1580760" y="6537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4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24" name="CustomShape 18"/>
          <p:cNvSpPr/>
          <p:nvPr/>
        </p:nvSpPr>
        <p:spPr>
          <a:xfrm flipV="1">
            <a:off x="4854240" y="4769640"/>
            <a:ext cx="3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CustomShape 19"/>
          <p:cNvSpPr/>
          <p:nvPr/>
        </p:nvSpPr>
        <p:spPr>
          <a:xfrm flipV="1">
            <a:off x="2848320" y="576504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6" name="CustomShape 20"/>
          <p:cNvSpPr/>
          <p:nvPr/>
        </p:nvSpPr>
        <p:spPr>
          <a:xfrm flipV="1">
            <a:off x="1836000" y="6792840"/>
            <a:ext cx="36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7" name="CustomShape 21"/>
          <p:cNvSpPr/>
          <p:nvPr/>
        </p:nvSpPr>
        <p:spPr>
          <a:xfrm>
            <a:off x="1580760" y="761148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28" name="CustomShape 22"/>
          <p:cNvSpPr/>
          <p:nvPr/>
        </p:nvSpPr>
        <p:spPr>
          <a:xfrm>
            <a:off x="4631760" y="5542920"/>
            <a:ext cx="444240" cy="44424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9" name="CustomShape 23"/>
          <p:cNvSpPr/>
          <p:nvPr/>
        </p:nvSpPr>
        <p:spPr>
          <a:xfrm flipV="1">
            <a:off x="4422600" y="5765040"/>
            <a:ext cx="43092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0" name="CustomShape 24"/>
          <p:cNvSpPr/>
          <p:nvPr/>
        </p:nvSpPr>
        <p:spPr>
          <a:xfrm flipH="1" flipV="1">
            <a:off x="4421880" y="6760080"/>
            <a:ext cx="43092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1" name="CustomShape 25"/>
          <p:cNvSpPr/>
          <p:nvPr/>
        </p:nvSpPr>
        <p:spPr>
          <a:xfrm flipV="1">
            <a:off x="4084560" y="6760080"/>
            <a:ext cx="33768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CustomShape 26"/>
          <p:cNvSpPr/>
          <p:nvPr/>
        </p:nvSpPr>
        <p:spPr>
          <a:xfrm>
            <a:off x="4946400" y="6537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3" name="CustomShape 27"/>
          <p:cNvSpPr/>
          <p:nvPr/>
        </p:nvSpPr>
        <p:spPr>
          <a:xfrm>
            <a:off x="4167360" y="65052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4" name="CustomShape 28"/>
          <p:cNvSpPr/>
          <p:nvPr/>
        </p:nvSpPr>
        <p:spPr>
          <a:xfrm>
            <a:off x="6585480" y="1784520"/>
            <a:ext cx="5725080" cy="19296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5" name="CustomShape 29"/>
          <p:cNvSpPr/>
          <p:nvPr/>
        </p:nvSpPr>
        <p:spPr>
          <a:xfrm>
            <a:off x="3828960" y="828360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6" name="CustomShape 30"/>
          <p:cNvSpPr/>
          <p:nvPr/>
        </p:nvSpPr>
        <p:spPr>
          <a:xfrm>
            <a:off x="4598640" y="8283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37" name="CustomShape 31"/>
          <p:cNvSpPr/>
          <p:nvPr/>
        </p:nvSpPr>
        <p:spPr>
          <a:xfrm>
            <a:off x="3862440" y="74275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8" name="CustomShape 32"/>
          <p:cNvSpPr/>
          <p:nvPr/>
        </p:nvSpPr>
        <p:spPr>
          <a:xfrm flipH="1" flipV="1">
            <a:off x="4083840" y="764928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9" name="CustomShape 33"/>
          <p:cNvSpPr/>
          <p:nvPr/>
        </p:nvSpPr>
        <p:spPr>
          <a:xfrm>
            <a:off x="4631760" y="74275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0" name="CustomShape 34"/>
          <p:cNvSpPr/>
          <p:nvPr/>
        </p:nvSpPr>
        <p:spPr>
          <a:xfrm flipH="1" flipV="1">
            <a:off x="4853520" y="764928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41" name="CustomShape 35"/>
          <p:cNvSpPr/>
          <p:nvPr/>
        </p:nvSpPr>
        <p:spPr>
          <a:xfrm>
            <a:off x="3102120" y="4112280"/>
            <a:ext cx="907560" cy="195840"/>
          </a:xfrm>
          <a:custGeom>
            <a:avLst/>
            <a:gdLst/>
            <a:ahLst/>
            <a:rect l="l" t="t" r="r" b="b"/>
            <a:pathLst>
              <a:path w="21600" h="20979">
                <a:moveTo>
                  <a:pt x="0" y="0"/>
                </a:moveTo>
                <a:cubicBezTo>
                  <a:pt x="2946" y="12982"/>
                  <a:pt x="6569" y="20327"/>
                  <a:pt x="10329" y="20938"/>
                </a:cubicBezTo>
                <a:cubicBezTo>
                  <a:pt x="14402" y="21600"/>
                  <a:pt x="18389" y="14343"/>
                  <a:pt x="21600" y="422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2" name="CustomShape 36"/>
          <p:cNvSpPr/>
          <p:nvPr/>
        </p:nvSpPr>
        <p:spPr>
          <a:xfrm>
            <a:off x="4647600" y="6221880"/>
            <a:ext cx="360000" cy="54720"/>
          </a:xfrm>
          <a:custGeom>
            <a:avLst/>
            <a:gdLst/>
            <a:ahLst/>
            <a:rect l="l" t="t" r="r" b="b"/>
            <a:pathLst>
              <a:path w="21600" h="20303">
                <a:moveTo>
                  <a:pt x="0" y="0"/>
                </a:moveTo>
                <a:cubicBezTo>
                  <a:pt x="2980" y="11821"/>
                  <a:pt x="6403" y="18729"/>
                  <a:pt x="9940" y="20064"/>
                </a:cubicBezTo>
                <a:cubicBezTo>
                  <a:pt x="14012" y="21600"/>
                  <a:pt x="18067" y="15714"/>
                  <a:pt x="21600" y="3138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TextShape 1"/>
          <p:cNvSpPr txBox="1"/>
          <p:nvPr/>
        </p:nvSpPr>
        <p:spPr>
          <a:xfrm>
            <a:off x="406440" y="1905120"/>
            <a:ext cx="61826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Garantem chegar à solução se pudermos tentar infinitamente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Definem grafo E/OU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4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soluções cíclicas 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745" name="Group 3"/>
          <p:cNvGrpSpPr/>
          <p:nvPr/>
        </p:nvGrpSpPr>
        <p:grpSpPr>
          <a:xfrm>
            <a:off x="8941680" y="425160"/>
            <a:ext cx="1932480" cy="960480"/>
            <a:chOff x="8941680" y="425160"/>
            <a:chExt cx="1932480" cy="960480"/>
          </a:xfrm>
        </p:grpSpPr>
        <p:pic>
          <p:nvPicPr>
            <p:cNvPr id="2746" name="Image" descr="Image"/>
            <p:cNvPicPr/>
            <p:nvPr/>
          </p:nvPicPr>
          <p:blipFill>
            <a:blip r:embed="rId1"/>
            <a:stretch/>
          </p:blipFill>
          <p:spPr>
            <a:xfrm>
              <a:off x="9111960" y="53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47" name="CustomShape 4"/>
            <p:cNvSpPr/>
            <p:nvPr/>
          </p:nvSpPr>
          <p:spPr>
            <a:xfrm>
              <a:off x="894168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8" name="CustomShape 5"/>
            <p:cNvSpPr/>
            <p:nvPr/>
          </p:nvSpPr>
          <p:spPr>
            <a:xfrm>
              <a:off x="901404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9" name="CustomShape 6"/>
            <p:cNvSpPr/>
            <p:nvPr/>
          </p:nvSpPr>
          <p:spPr>
            <a:xfrm>
              <a:off x="9166680" y="1041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0" name="CustomShape 7"/>
            <p:cNvSpPr/>
            <p:nvPr/>
          </p:nvSpPr>
          <p:spPr>
            <a:xfrm>
              <a:off x="9346320" y="115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1" name="CustomShape 8"/>
            <p:cNvSpPr/>
            <p:nvPr/>
          </p:nvSpPr>
          <p:spPr>
            <a:xfrm>
              <a:off x="9906840" y="42516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2" name="CustomShape 9"/>
            <p:cNvSpPr/>
            <p:nvPr/>
          </p:nvSpPr>
          <p:spPr>
            <a:xfrm>
              <a:off x="1002996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3" name="CustomShape 10"/>
            <p:cNvSpPr/>
            <p:nvPr/>
          </p:nvSpPr>
          <p:spPr>
            <a:xfrm>
              <a:off x="10182600" y="98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4" name="CustomShape 11"/>
            <p:cNvSpPr/>
            <p:nvPr/>
          </p:nvSpPr>
          <p:spPr>
            <a:xfrm>
              <a:off x="10362240" y="1098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55" name="Group 12"/>
          <p:cNvGrpSpPr/>
          <p:nvPr/>
        </p:nvGrpSpPr>
        <p:grpSpPr>
          <a:xfrm>
            <a:off x="6261120" y="4294800"/>
            <a:ext cx="1932480" cy="960480"/>
            <a:chOff x="6261120" y="4294800"/>
            <a:chExt cx="1932480" cy="960480"/>
          </a:xfrm>
        </p:grpSpPr>
        <p:pic>
          <p:nvPicPr>
            <p:cNvPr id="2756" name="Image" descr="Image"/>
            <p:cNvPicPr/>
            <p:nvPr/>
          </p:nvPicPr>
          <p:blipFill>
            <a:blip r:embed="rId2"/>
            <a:stretch/>
          </p:blipFill>
          <p:spPr>
            <a:xfrm>
              <a:off x="738396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57" name="CustomShape 13"/>
            <p:cNvSpPr/>
            <p:nvPr/>
          </p:nvSpPr>
          <p:spPr>
            <a:xfrm>
              <a:off x="626112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8" name="CustomShape 14"/>
            <p:cNvSpPr/>
            <p:nvPr/>
          </p:nvSpPr>
          <p:spPr>
            <a:xfrm>
              <a:off x="633384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9" name="CustomShape 15"/>
            <p:cNvSpPr/>
            <p:nvPr/>
          </p:nvSpPr>
          <p:spPr>
            <a:xfrm>
              <a:off x="648612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0" name="CustomShape 16"/>
            <p:cNvSpPr/>
            <p:nvPr/>
          </p:nvSpPr>
          <p:spPr>
            <a:xfrm>
              <a:off x="666612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1" name="CustomShape 17"/>
            <p:cNvSpPr/>
            <p:nvPr/>
          </p:nvSpPr>
          <p:spPr>
            <a:xfrm>
              <a:off x="72262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2" name="CustomShape 18"/>
            <p:cNvSpPr/>
            <p:nvPr/>
          </p:nvSpPr>
          <p:spPr>
            <a:xfrm>
              <a:off x="73497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3" name="CustomShape 19"/>
            <p:cNvSpPr/>
            <p:nvPr/>
          </p:nvSpPr>
          <p:spPr>
            <a:xfrm>
              <a:off x="750204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4" name="CustomShape 20"/>
            <p:cNvSpPr/>
            <p:nvPr/>
          </p:nvSpPr>
          <p:spPr>
            <a:xfrm>
              <a:off x="768204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65" name="CustomShape 21"/>
          <p:cNvSpPr/>
          <p:nvPr/>
        </p:nvSpPr>
        <p:spPr>
          <a:xfrm>
            <a:off x="8443080" y="1344600"/>
            <a:ext cx="485640" cy="87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071" y="12649"/>
                  <a:pt x="10271" y="5449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CustomShape 22"/>
          <p:cNvSpPr/>
          <p:nvPr/>
        </p:nvSpPr>
        <p:spPr>
          <a:xfrm>
            <a:off x="10456920" y="1398600"/>
            <a:ext cx="64512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8490" y="6602"/>
                  <a:pt x="15690" y="13802"/>
                  <a:pt x="21600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CustomShape 23"/>
          <p:cNvSpPr/>
          <p:nvPr/>
        </p:nvSpPr>
        <p:spPr>
          <a:xfrm>
            <a:off x="7776000" y="222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CustomShape 24"/>
          <p:cNvSpPr/>
          <p:nvPr/>
        </p:nvSpPr>
        <p:spPr>
          <a:xfrm>
            <a:off x="10737000" y="22107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CustomShape 25"/>
          <p:cNvSpPr/>
          <p:nvPr/>
        </p:nvSpPr>
        <p:spPr>
          <a:xfrm>
            <a:off x="7442640" y="3349800"/>
            <a:ext cx="567360" cy="93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053" y="14101"/>
                  <a:pt x="13253" y="6901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CustomShape 26"/>
          <p:cNvSpPr/>
          <p:nvPr/>
        </p:nvSpPr>
        <p:spPr>
          <a:xfrm>
            <a:off x="8798040" y="1398600"/>
            <a:ext cx="1112400" cy="2283840"/>
          </a:xfrm>
          <a:custGeom>
            <a:avLst/>
            <a:gdLst/>
            <a:ahLst/>
            <a:rect l="l" t="t" r="r" b="b"/>
            <a:pathLst>
              <a:path w="21600" h="17950">
                <a:moveTo>
                  <a:pt x="0" y="15420"/>
                </a:moveTo>
                <a:cubicBezTo>
                  <a:pt x="14124" y="21600"/>
                  <a:pt x="21324" y="16460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71" name="CustomShape 27"/>
          <p:cNvSpPr/>
          <p:nvPr/>
        </p:nvSpPr>
        <p:spPr>
          <a:xfrm>
            <a:off x="7821000" y="3632040"/>
            <a:ext cx="1357920" cy="220680"/>
          </a:xfrm>
          <a:custGeom>
            <a:avLst/>
            <a:gdLst/>
            <a:ahLst/>
            <a:rect l="l" t="t" r="r" b="b"/>
            <a:pathLst>
              <a:path w="21600" h="20972">
                <a:moveTo>
                  <a:pt x="0" y="0"/>
                </a:moveTo>
                <a:cubicBezTo>
                  <a:pt x="3067" y="13002"/>
                  <a:pt x="6710" y="20283"/>
                  <a:pt x="10470" y="20925"/>
                </a:cubicBezTo>
                <a:cubicBezTo>
                  <a:pt x="14423" y="21600"/>
                  <a:pt x="18312" y="14916"/>
                  <a:pt x="21600" y="1799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72" name="CustomShape 28"/>
          <p:cNvSpPr/>
          <p:nvPr/>
        </p:nvSpPr>
        <p:spPr>
          <a:xfrm>
            <a:off x="7463880" y="153504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73" name="CustomShape 29"/>
          <p:cNvSpPr/>
          <p:nvPr/>
        </p:nvSpPr>
        <p:spPr>
          <a:xfrm>
            <a:off x="10827360" y="160560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774" name="Group 30"/>
          <p:cNvGrpSpPr/>
          <p:nvPr/>
        </p:nvGrpSpPr>
        <p:grpSpPr>
          <a:xfrm>
            <a:off x="10866240" y="4294800"/>
            <a:ext cx="1932840" cy="960480"/>
            <a:chOff x="10866240" y="4294800"/>
            <a:chExt cx="1932840" cy="960480"/>
          </a:xfrm>
        </p:grpSpPr>
        <p:pic>
          <p:nvPicPr>
            <p:cNvPr id="2775" name="Image" descr="Image"/>
            <p:cNvPicPr/>
            <p:nvPr/>
          </p:nvPicPr>
          <p:blipFill>
            <a:blip r:embed="rId3"/>
            <a:stretch/>
          </p:blipFill>
          <p:spPr>
            <a:xfrm>
              <a:off x="1103688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76" name="CustomShape 31"/>
            <p:cNvSpPr/>
            <p:nvPr/>
          </p:nvSpPr>
          <p:spPr>
            <a:xfrm>
              <a:off x="108662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7" name="CustomShape 32"/>
            <p:cNvSpPr/>
            <p:nvPr/>
          </p:nvSpPr>
          <p:spPr>
            <a:xfrm>
              <a:off x="1183176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8" name="CustomShape 33"/>
            <p:cNvSpPr/>
            <p:nvPr/>
          </p:nvSpPr>
          <p:spPr>
            <a:xfrm>
              <a:off x="1195488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9" name="CustomShape 34"/>
            <p:cNvSpPr/>
            <p:nvPr/>
          </p:nvSpPr>
          <p:spPr>
            <a:xfrm>
              <a:off x="1210752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0" name="CustomShape 35"/>
            <p:cNvSpPr/>
            <p:nvPr/>
          </p:nvSpPr>
          <p:spPr>
            <a:xfrm>
              <a:off x="1228716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81" name="CustomShape 36"/>
          <p:cNvSpPr/>
          <p:nvPr/>
        </p:nvSpPr>
        <p:spPr>
          <a:xfrm>
            <a:off x="11519640" y="3463560"/>
            <a:ext cx="195120" cy="81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2" name="CustomShape 37"/>
          <p:cNvSpPr/>
          <p:nvPr/>
        </p:nvSpPr>
        <p:spPr>
          <a:xfrm>
            <a:off x="6307200" y="624096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3" name="CustomShape 38"/>
          <p:cNvSpPr/>
          <p:nvPr/>
        </p:nvSpPr>
        <p:spPr>
          <a:xfrm>
            <a:off x="10263960" y="582192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4" name="CustomShape 39"/>
          <p:cNvSpPr/>
          <p:nvPr/>
        </p:nvSpPr>
        <p:spPr>
          <a:xfrm>
            <a:off x="11207160" y="5268240"/>
            <a:ext cx="351360" cy="63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85" name="CustomShape 40"/>
          <p:cNvSpPr/>
          <p:nvPr/>
        </p:nvSpPr>
        <p:spPr>
          <a:xfrm>
            <a:off x="11946960" y="5447160"/>
            <a:ext cx="913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786" name="Group 41"/>
          <p:cNvGrpSpPr/>
          <p:nvPr/>
        </p:nvGrpSpPr>
        <p:grpSpPr>
          <a:xfrm>
            <a:off x="10866240" y="8269920"/>
            <a:ext cx="1932840" cy="960480"/>
            <a:chOff x="10866240" y="8269920"/>
            <a:chExt cx="1932840" cy="960480"/>
          </a:xfrm>
        </p:grpSpPr>
        <p:pic>
          <p:nvPicPr>
            <p:cNvPr id="2787" name="Image" descr="Image"/>
            <p:cNvPicPr/>
            <p:nvPr/>
          </p:nvPicPr>
          <p:blipFill>
            <a:blip r:embed="rId4"/>
            <a:stretch/>
          </p:blipFill>
          <p:spPr>
            <a:xfrm>
              <a:off x="11926080" y="83764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88" name="CustomShape 42"/>
            <p:cNvSpPr/>
            <p:nvPr/>
          </p:nvSpPr>
          <p:spPr>
            <a:xfrm>
              <a:off x="1086624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9" name="CustomShape 43"/>
            <p:cNvSpPr/>
            <p:nvPr/>
          </p:nvSpPr>
          <p:spPr>
            <a:xfrm>
              <a:off x="11831760" y="82699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0" name="CustomShape 44"/>
            <p:cNvSpPr/>
            <p:nvPr/>
          </p:nvSpPr>
          <p:spPr>
            <a:xfrm>
              <a:off x="1195488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1" name="CustomShape 45"/>
            <p:cNvSpPr/>
            <p:nvPr/>
          </p:nvSpPr>
          <p:spPr>
            <a:xfrm>
              <a:off x="12107520" y="8829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2" name="CustomShape 46"/>
            <p:cNvSpPr/>
            <p:nvPr/>
          </p:nvSpPr>
          <p:spPr>
            <a:xfrm>
              <a:off x="12287160" y="8943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93" name="CustomShape 47"/>
          <p:cNvSpPr/>
          <p:nvPr/>
        </p:nvSpPr>
        <p:spPr>
          <a:xfrm>
            <a:off x="9064800" y="5268240"/>
            <a:ext cx="2022480" cy="1710000"/>
          </a:xfrm>
          <a:custGeom>
            <a:avLst/>
            <a:gdLst/>
            <a:ahLst/>
            <a:rect l="l" t="t" r="r" b="b"/>
            <a:pathLst>
              <a:path w="16393" h="17700">
                <a:moveTo>
                  <a:pt x="16393" y="0"/>
                </a:moveTo>
                <a:cubicBezTo>
                  <a:pt x="-3091" y="16729"/>
                  <a:pt x="-5207" y="21600"/>
                  <a:pt x="10044" y="14612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4" name="CustomShape 48"/>
          <p:cNvSpPr/>
          <p:nvPr/>
        </p:nvSpPr>
        <p:spPr>
          <a:xfrm>
            <a:off x="11429280" y="6806160"/>
            <a:ext cx="544680" cy="1450800"/>
          </a:xfrm>
          <a:custGeom>
            <a:avLst/>
            <a:gdLst/>
            <a:ahLst/>
            <a:rect l="l" t="t" r="r" b="b"/>
            <a:pathLst>
              <a:path w="19364" h="21600">
                <a:moveTo>
                  <a:pt x="0" y="0"/>
                </a:moveTo>
                <a:cubicBezTo>
                  <a:pt x="15382" y="5636"/>
                  <a:pt x="21600" y="12836"/>
                  <a:pt x="18653" y="2160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5" name="CustomShape 49"/>
          <p:cNvSpPr/>
          <p:nvPr/>
        </p:nvSpPr>
        <p:spPr>
          <a:xfrm>
            <a:off x="9761040" y="6847920"/>
            <a:ext cx="2099880" cy="702360"/>
          </a:xfrm>
          <a:custGeom>
            <a:avLst/>
            <a:gdLst/>
            <a:ahLst/>
            <a:rect l="l" t="t" r="r" b="b"/>
            <a:pathLst>
              <a:path w="21600" h="20315">
                <a:moveTo>
                  <a:pt x="0" y="0"/>
                </a:moveTo>
                <a:cubicBezTo>
                  <a:pt x="3087" y="10095"/>
                  <a:pt x="6722" y="16698"/>
                  <a:pt x="10568" y="19195"/>
                </a:cubicBezTo>
                <a:cubicBezTo>
                  <a:pt x="14273" y="21600"/>
                  <a:pt x="18060" y="20118"/>
                  <a:pt x="21600" y="14878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96" name="CustomShape 50"/>
          <p:cNvSpPr/>
          <p:nvPr/>
        </p:nvSpPr>
        <p:spPr>
          <a:xfrm>
            <a:off x="7027920" y="5268240"/>
            <a:ext cx="132480" cy="9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97" name="Group 51"/>
          <p:cNvGrpSpPr/>
          <p:nvPr/>
        </p:nvGrpSpPr>
        <p:grpSpPr>
          <a:xfrm>
            <a:off x="5975640" y="8153280"/>
            <a:ext cx="1932480" cy="960480"/>
            <a:chOff x="5975640" y="8153280"/>
            <a:chExt cx="1932480" cy="960480"/>
          </a:xfrm>
        </p:grpSpPr>
        <p:pic>
          <p:nvPicPr>
            <p:cNvPr id="2798" name="Image" descr="Image"/>
            <p:cNvPicPr/>
            <p:nvPr/>
          </p:nvPicPr>
          <p:blipFill>
            <a:blip r:embed="rId5"/>
            <a:stretch/>
          </p:blipFill>
          <p:spPr>
            <a:xfrm>
              <a:off x="7098840" y="825984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799" name="CustomShape 52"/>
            <p:cNvSpPr/>
            <p:nvPr/>
          </p:nvSpPr>
          <p:spPr>
            <a:xfrm>
              <a:off x="597564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0" name="CustomShape 53"/>
            <p:cNvSpPr/>
            <p:nvPr/>
          </p:nvSpPr>
          <p:spPr>
            <a:xfrm>
              <a:off x="6940800" y="815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1" name="CustomShape 54"/>
            <p:cNvSpPr/>
            <p:nvPr/>
          </p:nvSpPr>
          <p:spPr>
            <a:xfrm>
              <a:off x="607392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2" name="CustomShape 55"/>
            <p:cNvSpPr/>
            <p:nvPr/>
          </p:nvSpPr>
          <p:spPr>
            <a:xfrm>
              <a:off x="6226200" y="87699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3" name="CustomShape 56"/>
            <p:cNvSpPr/>
            <p:nvPr/>
          </p:nvSpPr>
          <p:spPr>
            <a:xfrm>
              <a:off x="6406200" y="88840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04" name="CustomShape 57"/>
          <p:cNvSpPr/>
          <p:nvPr/>
        </p:nvSpPr>
        <p:spPr>
          <a:xfrm>
            <a:off x="7311960" y="5544360"/>
            <a:ext cx="91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05" name="CustomShape 58"/>
          <p:cNvSpPr/>
          <p:nvPr/>
        </p:nvSpPr>
        <p:spPr>
          <a:xfrm>
            <a:off x="6942240" y="7511040"/>
            <a:ext cx="360" cy="62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06" name="Group 59"/>
          <p:cNvGrpSpPr/>
          <p:nvPr/>
        </p:nvGrpSpPr>
        <p:grpSpPr>
          <a:xfrm>
            <a:off x="8563680" y="4294800"/>
            <a:ext cx="1932480" cy="960480"/>
            <a:chOff x="8563680" y="4294800"/>
            <a:chExt cx="1932480" cy="960480"/>
          </a:xfrm>
        </p:grpSpPr>
        <p:pic>
          <p:nvPicPr>
            <p:cNvPr id="2807" name="Image" descr="Image"/>
            <p:cNvPicPr/>
            <p:nvPr/>
          </p:nvPicPr>
          <p:blipFill>
            <a:blip r:embed="rId6"/>
            <a:stretch/>
          </p:blipFill>
          <p:spPr>
            <a:xfrm>
              <a:off x="8734320" y="440136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2808" name="CustomShape 60"/>
            <p:cNvSpPr/>
            <p:nvPr/>
          </p:nvSpPr>
          <p:spPr>
            <a:xfrm>
              <a:off x="856368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9" name="CustomShape 61"/>
            <p:cNvSpPr/>
            <p:nvPr/>
          </p:nvSpPr>
          <p:spPr>
            <a:xfrm>
              <a:off x="863640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0" name="CustomShape 62"/>
            <p:cNvSpPr/>
            <p:nvPr/>
          </p:nvSpPr>
          <p:spPr>
            <a:xfrm>
              <a:off x="8788680" y="4911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63"/>
            <p:cNvSpPr/>
            <p:nvPr/>
          </p:nvSpPr>
          <p:spPr>
            <a:xfrm>
              <a:off x="8968680" y="50256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2" name="CustomShape 64"/>
            <p:cNvSpPr/>
            <p:nvPr/>
          </p:nvSpPr>
          <p:spPr>
            <a:xfrm>
              <a:off x="9528840" y="42948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3" name="CustomShape 65"/>
            <p:cNvSpPr/>
            <p:nvPr/>
          </p:nvSpPr>
          <p:spPr>
            <a:xfrm>
              <a:off x="965232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4" name="CustomShape 66"/>
            <p:cNvSpPr/>
            <p:nvPr/>
          </p:nvSpPr>
          <p:spPr>
            <a:xfrm>
              <a:off x="9804600" y="4854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5" name="CustomShape 67"/>
            <p:cNvSpPr/>
            <p:nvPr/>
          </p:nvSpPr>
          <p:spPr>
            <a:xfrm>
              <a:off x="9984600" y="4968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CustomShape 1"/>
          <p:cNvSpPr/>
          <p:nvPr/>
        </p:nvSpPr>
        <p:spPr>
          <a:xfrm>
            <a:off x="6423480" y="352080"/>
            <a:ext cx="6140520" cy="447624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7" name="TextShape 2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 E/OU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18" name="CustomShape 3"/>
          <p:cNvSpPr/>
          <p:nvPr/>
        </p:nvSpPr>
        <p:spPr>
          <a:xfrm>
            <a:off x="3279240" y="252612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19" name="CustomShape 4"/>
          <p:cNvSpPr/>
          <p:nvPr/>
        </p:nvSpPr>
        <p:spPr>
          <a:xfrm>
            <a:off x="2086560" y="45140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20" name="CustomShape 5"/>
          <p:cNvSpPr/>
          <p:nvPr/>
        </p:nvSpPr>
        <p:spPr>
          <a:xfrm>
            <a:off x="4598640" y="45140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21" name="CustomShape 6"/>
          <p:cNvSpPr/>
          <p:nvPr/>
        </p:nvSpPr>
        <p:spPr>
          <a:xfrm>
            <a:off x="2592720" y="653760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822" name="Image" descr="Image"/>
          <p:cNvPicPr/>
          <p:nvPr/>
        </p:nvPicPr>
        <p:blipFill>
          <a:blip r:embed="rId1"/>
          <a:stretch/>
        </p:blipFill>
        <p:spPr>
          <a:xfrm>
            <a:off x="6339600" y="313920"/>
            <a:ext cx="6308640" cy="4629960"/>
          </a:xfrm>
          <a:prstGeom prst="rect">
            <a:avLst/>
          </a:prstGeom>
          <a:ln w="12600">
            <a:noFill/>
          </a:ln>
        </p:spPr>
      </p:pic>
      <p:sp>
        <p:nvSpPr>
          <p:cNvPr id="2823" name="CustomShape 7"/>
          <p:cNvSpPr/>
          <p:nvPr/>
        </p:nvSpPr>
        <p:spPr>
          <a:xfrm>
            <a:off x="3312360" y="3531240"/>
            <a:ext cx="444240" cy="44424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24" name="CustomShape 8"/>
          <p:cNvSpPr/>
          <p:nvPr/>
        </p:nvSpPr>
        <p:spPr>
          <a:xfrm flipV="1">
            <a:off x="2342160" y="3752640"/>
            <a:ext cx="119232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5" name="CustomShape 9"/>
          <p:cNvSpPr/>
          <p:nvPr/>
        </p:nvSpPr>
        <p:spPr>
          <a:xfrm flipH="1" flipV="1">
            <a:off x="3534480" y="3753000"/>
            <a:ext cx="131904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6" name="CustomShape 10"/>
          <p:cNvSpPr/>
          <p:nvPr/>
        </p:nvSpPr>
        <p:spPr>
          <a:xfrm flipH="1" flipV="1">
            <a:off x="2341080" y="476964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7" name="CustomShape 11"/>
          <p:cNvSpPr/>
          <p:nvPr/>
        </p:nvSpPr>
        <p:spPr>
          <a:xfrm flipH="1" flipV="1">
            <a:off x="1834920" y="576504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8" name="CustomShape 12"/>
          <p:cNvSpPr/>
          <p:nvPr/>
        </p:nvSpPr>
        <p:spPr>
          <a:xfrm flipV="1">
            <a:off x="3534480" y="2781000"/>
            <a:ext cx="360" cy="9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29" name="CustomShape 13"/>
          <p:cNvSpPr/>
          <p:nvPr/>
        </p:nvSpPr>
        <p:spPr>
          <a:xfrm>
            <a:off x="1613880" y="55429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0" name="CustomShape 14"/>
          <p:cNvSpPr/>
          <p:nvPr/>
        </p:nvSpPr>
        <p:spPr>
          <a:xfrm>
            <a:off x="2625840" y="55429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CustomShape 15"/>
          <p:cNvSpPr/>
          <p:nvPr/>
        </p:nvSpPr>
        <p:spPr>
          <a:xfrm flipH="1" flipV="1">
            <a:off x="4853520" y="5765040"/>
            <a:ext cx="34740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2" name="CustomShape 16"/>
          <p:cNvSpPr/>
          <p:nvPr/>
        </p:nvSpPr>
        <p:spPr>
          <a:xfrm flipV="1">
            <a:off x="1836000" y="476964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3" name="CustomShape 17"/>
          <p:cNvSpPr/>
          <p:nvPr/>
        </p:nvSpPr>
        <p:spPr>
          <a:xfrm>
            <a:off x="1580760" y="6537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4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34" name="CustomShape 18"/>
          <p:cNvSpPr/>
          <p:nvPr/>
        </p:nvSpPr>
        <p:spPr>
          <a:xfrm flipV="1">
            <a:off x="4854240" y="4769640"/>
            <a:ext cx="3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5" name="CustomShape 19"/>
          <p:cNvSpPr/>
          <p:nvPr/>
        </p:nvSpPr>
        <p:spPr>
          <a:xfrm flipV="1">
            <a:off x="2848320" y="576504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6" name="CustomShape 20"/>
          <p:cNvSpPr/>
          <p:nvPr/>
        </p:nvSpPr>
        <p:spPr>
          <a:xfrm flipV="1">
            <a:off x="1836000" y="6792840"/>
            <a:ext cx="360" cy="10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37" name="CustomShape 21"/>
          <p:cNvSpPr/>
          <p:nvPr/>
        </p:nvSpPr>
        <p:spPr>
          <a:xfrm>
            <a:off x="1580760" y="761148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38" name="CustomShape 22"/>
          <p:cNvSpPr/>
          <p:nvPr/>
        </p:nvSpPr>
        <p:spPr>
          <a:xfrm>
            <a:off x="4631760" y="5542920"/>
            <a:ext cx="444240" cy="444240"/>
          </a:xfrm>
          <a:prstGeom prst="ellipse">
            <a:avLst/>
          </a:prstGeom>
          <a:solidFill>
            <a:schemeClr val="accent1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CustomShape 23"/>
          <p:cNvSpPr/>
          <p:nvPr/>
        </p:nvSpPr>
        <p:spPr>
          <a:xfrm flipV="1">
            <a:off x="4422600" y="5765040"/>
            <a:ext cx="43092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0" name="CustomShape 24"/>
          <p:cNvSpPr/>
          <p:nvPr/>
        </p:nvSpPr>
        <p:spPr>
          <a:xfrm flipH="1" flipV="1">
            <a:off x="4421880" y="6760080"/>
            <a:ext cx="43092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1" name="CustomShape 25"/>
          <p:cNvSpPr/>
          <p:nvPr/>
        </p:nvSpPr>
        <p:spPr>
          <a:xfrm flipV="1">
            <a:off x="4084560" y="6760080"/>
            <a:ext cx="33768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2" name="CustomShape 26"/>
          <p:cNvSpPr/>
          <p:nvPr/>
        </p:nvSpPr>
        <p:spPr>
          <a:xfrm>
            <a:off x="4946400" y="6537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43" name="CustomShape 27"/>
          <p:cNvSpPr/>
          <p:nvPr/>
        </p:nvSpPr>
        <p:spPr>
          <a:xfrm>
            <a:off x="4167360" y="65052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44" name="CustomShape 28"/>
          <p:cNvSpPr/>
          <p:nvPr/>
        </p:nvSpPr>
        <p:spPr>
          <a:xfrm>
            <a:off x="6585480" y="1784520"/>
            <a:ext cx="5725080" cy="19296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45" name="CustomShape 29"/>
          <p:cNvSpPr/>
          <p:nvPr/>
        </p:nvSpPr>
        <p:spPr>
          <a:xfrm>
            <a:off x="3828960" y="8283600"/>
            <a:ext cx="510840" cy="510840"/>
          </a:xfrm>
          <a:prstGeom prst="ellipse">
            <a:avLst/>
          </a:prstGeom>
          <a:solidFill>
            <a:srgbClr val="fff7c3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46" name="CustomShape 30"/>
          <p:cNvSpPr/>
          <p:nvPr/>
        </p:nvSpPr>
        <p:spPr>
          <a:xfrm>
            <a:off x="4598640" y="82836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47" name="CustomShape 31"/>
          <p:cNvSpPr/>
          <p:nvPr/>
        </p:nvSpPr>
        <p:spPr>
          <a:xfrm>
            <a:off x="3862440" y="74275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8" name="CustomShape 32"/>
          <p:cNvSpPr/>
          <p:nvPr/>
        </p:nvSpPr>
        <p:spPr>
          <a:xfrm flipH="1" flipV="1">
            <a:off x="4083840" y="764928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49" name="CustomShape 33"/>
          <p:cNvSpPr/>
          <p:nvPr/>
        </p:nvSpPr>
        <p:spPr>
          <a:xfrm>
            <a:off x="4631760" y="74275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0" name="CustomShape 34"/>
          <p:cNvSpPr/>
          <p:nvPr/>
        </p:nvSpPr>
        <p:spPr>
          <a:xfrm flipH="1" flipV="1">
            <a:off x="4853520" y="764928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1" name="CustomShape 35"/>
          <p:cNvSpPr/>
          <p:nvPr/>
        </p:nvSpPr>
        <p:spPr>
          <a:xfrm>
            <a:off x="6207120" y="6467400"/>
            <a:ext cx="6482160" cy="650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6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Como obter solução cíclica?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52" name="CustomShape 36"/>
          <p:cNvSpPr/>
          <p:nvPr/>
        </p:nvSpPr>
        <p:spPr>
          <a:xfrm>
            <a:off x="3102120" y="4112280"/>
            <a:ext cx="907560" cy="195840"/>
          </a:xfrm>
          <a:custGeom>
            <a:avLst/>
            <a:gdLst/>
            <a:ahLst/>
            <a:rect l="l" t="t" r="r" b="b"/>
            <a:pathLst>
              <a:path w="21600" h="20979">
                <a:moveTo>
                  <a:pt x="0" y="0"/>
                </a:moveTo>
                <a:cubicBezTo>
                  <a:pt x="2946" y="12982"/>
                  <a:pt x="6569" y="20327"/>
                  <a:pt x="10329" y="20938"/>
                </a:cubicBezTo>
                <a:cubicBezTo>
                  <a:pt x="14402" y="21600"/>
                  <a:pt x="18389" y="14343"/>
                  <a:pt x="21600" y="422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3" name="CustomShape 37"/>
          <p:cNvSpPr/>
          <p:nvPr/>
        </p:nvSpPr>
        <p:spPr>
          <a:xfrm>
            <a:off x="4647600" y="6221880"/>
            <a:ext cx="360000" cy="54720"/>
          </a:xfrm>
          <a:custGeom>
            <a:avLst/>
            <a:gdLst/>
            <a:ahLst/>
            <a:rect l="l" t="t" r="r" b="b"/>
            <a:pathLst>
              <a:path w="21600" h="20303">
                <a:moveTo>
                  <a:pt x="0" y="0"/>
                </a:moveTo>
                <a:cubicBezTo>
                  <a:pt x="2980" y="11821"/>
                  <a:pt x="6403" y="18729"/>
                  <a:pt x="9940" y="20064"/>
                </a:cubicBezTo>
                <a:cubicBezTo>
                  <a:pt x="14012" y="21600"/>
                  <a:pt x="18067" y="15714"/>
                  <a:pt x="21600" y="3138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TextShape 1"/>
          <p:cNvSpPr txBox="1"/>
          <p:nvPr/>
        </p:nvSpPr>
        <p:spPr>
          <a:xfrm>
            <a:off x="406440" y="1822320"/>
            <a:ext cx="12191760" cy="232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</a:t>
            </a:r>
            <a:r>
              <a:rPr b="0" i="1" lang="pt-BR" sz="3400" spc="-1" strike="noStrike">
                <a:solidFill>
                  <a:srgbClr val="222222"/>
                </a:solidFill>
                <a:latin typeface="Arial"/>
                <a:ea typeface="Arial"/>
              </a:rPr>
              <a:t>π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mapeando subconjunto de estados em ações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Descreve comportamento do agente em parte do domínio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5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política 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plano de contingência ou estratégia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56" name="CustomShape 3"/>
          <p:cNvSpPr/>
          <p:nvPr/>
        </p:nvSpPr>
        <p:spPr>
          <a:xfrm>
            <a:off x="5786640" y="4342320"/>
            <a:ext cx="1431360" cy="213948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838787"/>
          </a:solidFill>
          <a:ln w="12600">
            <a:noFill/>
          </a:ln>
          <a:effectLst>
            <a:outerShdw algn="b" blurRad="355600" dir="0" dist="0" kx="0" ky="0" rotWithShape="0" sx="100000" sy="10000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857" name="CustomShape 4"/>
          <p:cNvSpPr/>
          <p:nvPr/>
        </p:nvSpPr>
        <p:spPr>
          <a:xfrm>
            <a:off x="5710320" y="7134840"/>
            <a:ext cx="1583640" cy="158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7701" y="0"/>
                  <a:pt x="4910" y="1321"/>
                  <a:pt x="2939" y="3419"/>
                </a:cubicBezTo>
                <a:lnTo>
                  <a:pt x="2929" y="3424"/>
                </a:lnTo>
                <a:lnTo>
                  <a:pt x="2892" y="3415"/>
                </a:lnTo>
                <a:lnTo>
                  <a:pt x="2843" y="3476"/>
                </a:lnTo>
                <a:lnTo>
                  <a:pt x="2823" y="3533"/>
                </a:lnTo>
                <a:lnTo>
                  <a:pt x="2808" y="3562"/>
                </a:lnTo>
                <a:cubicBezTo>
                  <a:pt x="1069" y="5480"/>
                  <a:pt x="0" y="8014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0662" y="126"/>
                </a:moveTo>
                <a:lnTo>
                  <a:pt x="10682" y="138"/>
                </a:lnTo>
                <a:lnTo>
                  <a:pt x="10667" y="133"/>
                </a:lnTo>
                <a:lnTo>
                  <a:pt x="10647" y="130"/>
                </a:lnTo>
                <a:lnTo>
                  <a:pt x="10662" y="126"/>
                </a:lnTo>
                <a:close/>
                <a:moveTo>
                  <a:pt x="12105" y="165"/>
                </a:moveTo>
                <a:lnTo>
                  <a:pt x="12236" y="182"/>
                </a:lnTo>
                <a:lnTo>
                  <a:pt x="12355" y="182"/>
                </a:lnTo>
                <a:lnTo>
                  <a:pt x="12328" y="168"/>
                </a:lnTo>
                <a:lnTo>
                  <a:pt x="12433" y="178"/>
                </a:lnTo>
                <a:lnTo>
                  <a:pt x="12434" y="178"/>
                </a:lnTo>
                <a:cubicBezTo>
                  <a:pt x="14159" y="443"/>
                  <a:pt x="15742" y="1128"/>
                  <a:pt x="17096" y="2111"/>
                </a:cubicBezTo>
                <a:lnTo>
                  <a:pt x="16993" y="2054"/>
                </a:lnTo>
                <a:lnTo>
                  <a:pt x="16873" y="1985"/>
                </a:lnTo>
                <a:lnTo>
                  <a:pt x="16835" y="2001"/>
                </a:lnTo>
                <a:lnTo>
                  <a:pt x="16917" y="2064"/>
                </a:lnTo>
                <a:lnTo>
                  <a:pt x="16988" y="2138"/>
                </a:lnTo>
                <a:lnTo>
                  <a:pt x="17026" y="2176"/>
                </a:lnTo>
                <a:lnTo>
                  <a:pt x="17082" y="2225"/>
                </a:lnTo>
                <a:lnTo>
                  <a:pt x="17127" y="2272"/>
                </a:lnTo>
                <a:lnTo>
                  <a:pt x="17171" y="2331"/>
                </a:lnTo>
                <a:lnTo>
                  <a:pt x="17207" y="2373"/>
                </a:lnTo>
                <a:lnTo>
                  <a:pt x="17207" y="2397"/>
                </a:lnTo>
                <a:lnTo>
                  <a:pt x="17264" y="2469"/>
                </a:lnTo>
                <a:lnTo>
                  <a:pt x="17323" y="2525"/>
                </a:lnTo>
                <a:lnTo>
                  <a:pt x="17373" y="2555"/>
                </a:lnTo>
                <a:lnTo>
                  <a:pt x="17441" y="2633"/>
                </a:lnTo>
                <a:lnTo>
                  <a:pt x="17501" y="2719"/>
                </a:lnTo>
                <a:lnTo>
                  <a:pt x="17538" y="2730"/>
                </a:lnTo>
                <a:lnTo>
                  <a:pt x="17599" y="2771"/>
                </a:lnTo>
                <a:lnTo>
                  <a:pt x="17611" y="2757"/>
                </a:lnTo>
                <a:lnTo>
                  <a:pt x="17707" y="2820"/>
                </a:lnTo>
                <a:lnTo>
                  <a:pt x="17787" y="2904"/>
                </a:lnTo>
                <a:lnTo>
                  <a:pt x="17851" y="2964"/>
                </a:lnTo>
                <a:lnTo>
                  <a:pt x="17902" y="2998"/>
                </a:lnTo>
                <a:lnTo>
                  <a:pt x="17897" y="2969"/>
                </a:lnTo>
                <a:lnTo>
                  <a:pt x="17914" y="2954"/>
                </a:lnTo>
                <a:lnTo>
                  <a:pt x="17993" y="3003"/>
                </a:lnTo>
                <a:lnTo>
                  <a:pt x="18090" y="3064"/>
                </a:lnTo>
                <a:lnTo>
                  <a:pt x="18065" y="3001"/>
                </a:lnTo>
                <a:lnTo>
                  <a:pt x="18099" y="3015"/>
                </a:lnTo>
                <a:lnTo>
                  <a:pt x="18045" y="2944"/>
                </a:lnTo>
                <a:lnTo>
                  <a:pt x="18038" y="2919"/>
                </a:lnTo>
                <a:lnTo>
                  <a:pt x="18038" y="2917"/>
                </a:lnTo>
                <a:lnTo>
                  <a:pt x="17947" y="2830"/>
                </a:lnTo>
                <a:lnTo>
                  <a:pt x="17883" y="2750"/>
                </a:lnTo>
                <a:lnTo>
                  <a:pt x="17872" y="2730"/>
                </a:lnTo>
                <a:cubicBezTo>
                  <a:pt x="18135" y="2962"/>
                  <a:pt x="18387" y="3205"/>
                  <a:pt x="18627" y="3461"/>
                </a:cubicBezTo>
                <a:lnTo>
                  <a:pt x="18520" y="3414"/>
                </a:lnTo>
                <a:lnTo>
                  <a:pt x="18486" y="3405"/>
                </a:lnTo>
                <a:lnTo>
                  <a:pt x="18483" y="3425"/>
                </a:lnTo>
                <a:lnTo>
                  <a:pt x="18420" y="3394"/>
                </a:lnTo>
                <a:lnTo>
                  <a:pt x="18400" y="3415"/>
                </a:lnTo>
                <a:lnTo>
                  <a:pt x="18366" y="3394"/>
                </a:lnTo>
                <a:lnTo>
                  <a:pt x="18260" y="3313"/>
                </a:lnTo>
                <a:lnTo>
                  <a:pt x="18190" y="3276"/>
                </a:lnTo>
                <a:lnTo>
                  <a:pt x="18097" y="3192"/>
                </a:lnTo>
                <a:lnTo>
                  <a:pt x="18035" y="3156"/>
                </a:lnTo>
                <a:lnTo>
                  <a:pt x="18065" y="3218"/>
                </a:lnTo>
                <a:lnTo>
                  <a:pt x="18100" y="3319"/>
                </a:lnTo>
                <a:lnTo>
                  <a:pt x="18070" y="3336"/>
                </a:lnTo>
                <a:lnTo>
                  <a:pt x="18016" y="3348"/>
                </a:lnTo>
                <a:lnTo>
                  <a:pt x="18011" y="3405"/>
                </a:lnTo>
                <a:lnTo>
                  <a:pt x="18043" y="3468"/>
                </a:lnTo>
                <a:lnTo>
                  <a:pt x="18075" y="3565"/>
                </a:lnTo>
                <a:lnTo>
                  <a:pt x="18200" y="3745"/>
                </a:lnTo>
                <a:lnTo>
                  <a:pt x="18178" y="3819"/>
                </a:lnTo>
                <a:lnTo>
                  <a:pt x="18146" y="3831"/>
                </a:lnTo>
                <a:lnTo>
                  <a:pt x="18111" y="3888"/>
                </a:lnTo>
                <a:lnTo>
                  <a:pt x="18018" y="3860"/>
                </a:lnTo>
                <a:lnTo>
                  <a:pt x="17988" y="3890"/>
                </a:lnTo>
                <a:lnTo>
                  <a:pt x="17984" y="4005"/>
                </a:lnTo>
                <a:lnTo>
                  <a:pt x="17932" y="4025"/>
                </a:lnTo>
                <a:lnTo>
                  <a:pt x="17929" y="4097"/>
                </a:lnTo>
                <a:lnTo>
                  <a:pt x="17959" y="4173"/>
                </a:lnTo>
                <a:lnTo>
                  <a:pt x="17962" y="4245"/>
                </a:lnTo>
                <a:lnTo>
                  <a:pt x="17932" y="4252"/>
                </a:lnTo>
                <a:lnTo>
                  <a:pt x="17902" y="4319"/>
                </a:lnTo>
                <a:lnTo>
                  <a:pt x="17900" y="4407"/>
                </a:lnTo>
                <a:lnTo>
                  <a:pt x="17925" y="4461"/>
                </a:lnTo>
                <a:lnTo>
                  <a:pt x="17914" y="4523"/>
                </a:lnTo>
                <a:lnTo>
                  <a:pt x="17880" y="4547"/>
                </a:lnTo>
                <a:lnTo>
                  <a:pt x="17897" y="4614"/>
                </a:lnTo>
                <a:lnTo>
                  <a:pt x="17914" y="4676"/>
                </a:lnTo>
                <a:lnTo>
                  <a:pt x="18001" y="4767"/>
                </a:lnTo>
                <a:lnTo>
                  <a:pt x="18058" y="4853"/>
                </a:lnTo>
                <a:lnTo>
                  <a:pt x="18068" y="4925"/>
                </a:lnTo>
                <a:lnTo>
                  <a:pt x="18107" y="5008"/>
                </a:lnTo>
                <a:lnTo>
                  <a:pt x="18166" y="5169"/>
                </a:lnTo>
                <a:lnTo>
                  <a:pt x="18191" y="5312"/>
                </a:lnTo>
                <a:lnTo>
                  <a:pt x="18176" y="5378"/>
                </a:lnTo>
                <a:lnTo>
                  <a:pt x="18208" y="5469"/>
                </a:lnTo>
                <a:lnTo>
                  <a:pt x="18198" y="5540"/>
                </a:lnTo>
                <a:lnTo>
                  <a:pt x="18159" y="5631"/>
                </a:lnTo>
                <a:lnTo>
                  <a:pt x="18109" y="5639"/>
                </a:lnTo>
                <a:lnTo>
                  <a:pt x="18186" y="5722"/>
                </a:lnTo>
                <a:lnTo>
                  <a:pt x="18267" y="5871"/>
                </a:lnTo>
                <a:lnTo>
                  <a:pt x="18265" y="5937"/>
                </a:lnTo>
                <a:lnTo>
                  <a:pt x="18311" y="6073"/>
                </a:lnTo>
                <a:lnTo>
                  <a:pt x="18326" y="6112"/>
                </a:lnTo>
                <a:lnTo>
                  <a:pt x="18371" y="6163"/>
                </a:lnTo>
                <a:lnTo>
                  <a:pt x="18375" y="6188"/>
                </a:lnTo>
                <a:lnTo>
                  <a:pt x="18414" y="6247"/>
                </a:lnTo>
                <a:lnTo>
                  <a:pt x="18471" y="6280"/>
                </a:lnTo>
                <a:lnTo>
                  <a:pt x="18552" y="6378"/>
                </a:lnTo>
                <a:lnTo>
                  <a:pt x="18594" y="6420"/>
                </a:lnTo>
                <a:lnTo>
                  <a:pt x="18617" y="6466"/>
                </a:lnTo>
                <a:lnTo>
                  <a:pt x="18644" y="6546"/>
                </a:lnTo>
                <a:lnTo>
                  <a:pt x="18681" y="6593"/>
                </a:lnTo>
                <a:lnTo>
                  <a:pt x="18717" y="6629"/>
                </a:lnTo>
                <a:lnTo>
                  <a:pt x="18775" y="6716"/>
                </a:lnTo>
                <a:lnTo>
                  <a:pt x="18844" y="6841"/>
                </a:lnTo>
                <a:lnTo>
                  <a:pt x="18876" y="6976"/>
                </a:lnTo>
                <a:lnTo>
                  <a:pt x="18905" y="7048"/>
                </a:lnTo>
                <a:lnTo>
                  <a:pt x="18981" y="7169"/>
                </a:lnTo>
                <a:lnTo>
                  <a:pt x="19077" y="7279"/>
                </a:lnTo>
                <a:lnTo>
                  <a:pt x="19110" y="7305"/>
                </a:lnTo>
                <a:lnTo>
                  <a:pt x="19201" y="7455"/>
                </a:lnTo>
                <a:lnTo>
                  <a:pt x="19311" y="7600"/>
                </a:lnTo>
                <a:lnTo>
                  <a:pt x="19427" y="7785"/>
                </a:lnTo>
                <a:lnTo>
                  <a:pt x="19550" y="7928"/>
                </a:lnTo>
                <a:lnTo>
                  <a:pt x="19578" y="7942"/>
                </a:lnTo>
                <a:lnTo>
                  <a:pt x="19600" y="7959"/>
                </a:lnTo>
                <a:lnTo>
                  <a:pt x="19705" y="7950"/>
                </a:lnTo>
                <a:lnTo>
                  <a:pt x="19775" y="7940"/>
                </a:lnTo>
                <a:lnTo>
                  <a:pt x="19895" y="7979"/>
                </a:lnTo>
                <a:lnTo>
                  <a:pt x="19960" y="8014"/>
                </a:lnTo>
                <a:lnTo>
                  <a:pt x="20033" y="8092"/>
                </a:lnTo>
                <a:lnTo>
                  <a:pt x="20077" y="8117"/>
                </a:lnTo>
                <a:lnTo>
                  <a:pt x="20166" y="8221"/>
                </a:lnTo>
                <a:lnTo>
                  <a:pt x="20245" y="8226"/>
                </a:lnTo>
                <a:lnTo>
                  <a:pt x="20290" y="8199"/>
                </a:lnTo>
                <a:lnTo>
                  <a:pt x="20418" y="8193"/>
                </a:lnTo>
                <a:lnTo>
                  <a:pt x="20482" y="8206"/>
                </a:lnTo>
                <a:lnTo>
                  <a:pt x="20546" y="8236"/>
                </a:lnTo>
                <a:lnTo>
                  <a:pt x="20617" y="8294"/>
                </a:lnTo>
                <a:lnTo>
                  <a:pt x="20674" y="8339"/>
                </a:lnTo>
                <a:lnTo>
                  <a:pt x="20738" y="8502"/>
                </a:lnTo>
                <a:lnTo>
                  <a:pt x="20774" y="8652"/>
                </a:lnTo>
                <a:lnTo>
                  <a:pt x="20821" y="8800"/>
                </a:lnTo>
                <a:lnTo>
                  <a:pt x="20876" y="8856"/>
                </a:lnTo>
                <a:lnTo>
                  <a:pt x="20900" y="8841"/>
                </a:lnTo>
                <a:lnTo>
                  <a:pt x="20925" y="8876"/>
                </a:lnTo>
                <a:lnTo>
                  <a:pt x="20986" y="8879"/>
                </a:lnTo>
                <a:lnTo>
                  <a:pt x="20989" y="8928"/>
                </a:lnTo>
                <a:lnTo>
                  <a:pt x="21007" y="8970"/>
                </a:lnTo>
                <a:lnTo>
                  <a:pt x="21024" y="9065"/>
                </a:lnTo>
                <a:lnTo>
                  <a:pt x="21055" y="9125"/>
                </a:lnTo>
                <a:lnTo>
                  <a:pt x="21085" y="9272"/>
                </a:lnTo>
                <a:lnTo>
                  <a:pt x="21083" y="9403"/>
                </a:lnTo>
                <a:lnTo>
                  <a:pt x="21068" y="9583"/>
                </a:lnTo>
                <a:lnTo>
                  <a:pt x="21080" y="9623"/>
                </a:lnTo>
                <a:lnTo>
                  <a:pt x="21070" y="9745"/>
                </a:lnTo>
                <a:lnTo>
                  <a:pt x="21041" y="9904"/>
                </a:lnTo>
                <a:lnTo>
                  <a:pt x="21038" y="9962"/>
                </a:lnTo>
                <a:lnTo>
                  <a:pt x="21070" y="10191"/>
                </a:lnTo>
                <a:lnTo>
                  <a:pt x="21102" y="10386"/>
                </a:lnTo>
                <a:lnTo>
                  <a:pt x="21147" y="10638"/>
                </a:lnTo>
                <a:lnTo>
                  <a:pt x="21174" y="10888"/>
                </a:lnTo>
                <a:lnTo>
                  <a:pt x="21174" y="11042"/>
                </a:lnTo>
                <a:lnTo>
                  <a:pt x="21174" y="11108"/>
                </a:lnTo>
                <a:lnTo>
                  <a:pt x="21166" y="11137"/>
                </a:lnTo>
                <a:lnTo>
                  <a:pt x="21177" y="11286"/>
                </a:lnTo>
                <a:lnTo>
                  <a:pt x="21171" y="11423"/>
                </a:lnTo>
                <a:lnTo>
                  <a:pt x="21159" y="11618"/>
                </a:lnTo>
                <a:lnTo>
                  <a:pt x="21134" y="11670"/>
                </a:lnTo>
                <a:lnTo>
                  <a:pt x="21125" y="11704"/>
                </a:lnTo>
                <a:lnTo>
                  <a:pt x="21117" y="11830"/>
                </a:lnTo>
                <a:lnTo>
                  <a:pt x="21110" y="11958"/>
                </a:lnTo>
                <a:lnTo>
                  <a:pt x="21110" y="12042"/>
                </a:lnTo>
                <a:lnTo>
                  <a:pt x="21093" y="12148"/>
                </a:lnTo>
                <a:lnTo>
                  <a:pt x="21060" y="12276"/>
                </a:lnTo>
                <a:lnTo>
                  <a:pt x="21028" y="12335"/>
                </a:lnTo>
                <a:lnTo>
                  <a:pt x="20974" y="12416"/>
                </a:lnTo>
                <a:lnTo>
                  <a:pt x="20944" y="12473"/>
                </a:lnTo>
                <a:lnTo>
                  <a:pt x="20888" y="12615"/>
                </a:lnTo>
                <a:lnTo>
                  <a:pt x="20864" y="12689"/>
                </a:lnTo>
                <a:lnTo>
                  <a:pt x="20802" y="12832"/>
                </a:lnTo>
                <a:lnTo>
                  <a:pt x="20750" y="12980"/>
                </a:lnTo>
                <a:lnTo>
                  <a:pt x="20720" y="13099"/>
                </a:lnTo>
                <a:lnTo>
                  <a:pt x="20679" y="13239"/>
                </a:lnTo>
                <a:lnTo>
                  <a:pt x="20659" y="13466"/>
                </a:lnTo>
                <a:lnTo>
                  <a:pt x="20629" y="13591"/>
                </a:lnTo>
                <a:lnTo>
                  <a:pt x="20575" y="13837"/>
                </a:lnTo>
                <a:lnTo>
                  <a:pt x="20540" y="14013"/>
                </a:lnTo>
                <a:lnTo>
                  <a:pt x="20526" y="14109"/>
                </a:lnTo>
                <a:lnTo>
                  <a:pt x="20491" y="14214"/>
                </a:lnTo>
                <a:lnTo>
                  <a:pt x="20403" y="14421"/>
                </a:lnTo>
                <a:lnTo>
                  <a:pt x="20294" y="14707"/>
                </a:lnTo>
                <a:lnTo>
                  <a:pt x="20243" y="14845"/>
                </a:lnTo>
                <a:lnTo>
                  <a:pt x="20168" y="15023"/>
                </a:lnTo>
                <a:lnTo>
                  <a:pt x="20117" y="15170"/>
                </a:lnTo>
                <a:lnTo>
                  <a:pt x="20073" y="15342"/>
                </a:lnTo>
                <a:lnTo>
                  <a:pt x="19974" y="15597"/>
                </a:lnTo>
                <a:lnTo>
                  <a:pt x="19905" y="15767"/>
                </a:lnTo>
                <a:lnTo>
                  <a:pt x="19829" y="15956"/>
                </a:lnTo>
                <a:lnTo>
                  <a:pt x="19752" y="16080"/>
                </a:lnTo>
                <a:lnTo>
                  <a:pt x="19725" y="16091"/>
                </a:lnTo>
                <a:lnTo>
                  <a:pt x="19663" y="16217"/>
                </a:lnTo>
                <a:lnTo>
                  <a:pt x="19600" y="16308"/>
                </a:lnTo>
                <a:lnTo>
                  <a:pt x="19575" y="16358"/>
                </a:lnTo>
                <a:lnTo>
                  <a:pt x="19590" y="16340"/>
                </a:lnTo>
                <a:lnTo>
                  <a:pt x="19551" y="16434"/>
                </a:lnTo>
                <a:lnTo>
                  <a:pt x="19558" y="16456"/>
                </a:lnTo>
                <a:lnTo>
                  <a:pt x="19528" y="16535"/>
                </a:lnTo>
                <a:lnTo>
                  <a:pt x="19540" y="16559"/>
                </a:lnTo>
                <a:lnTo>
                  <a:pt x="19592" y="16535"/>
                </a:lnTo>
                <a:lnTo>
                  <a:pt x="19624" y="16560"/>
                </a:lnTo>
                <a:lnTo>
                  <a:pt x="19681" y="16559"/>
                </a:lnTo>
                <a:lnTo>
                  <a:pt x="19681" y="16591"/>
                </a:lnTo>
                <a:lnTo>
                  <a:pt x="19700" y="16607"/>
                </a:lnTo>
                <a:lnTo>
                  <a:pt x="19688" y="16700"/>
                </a:lnTo>
                <a:lnTo>
                  <a:pt x="19711" y="16700"/>
                </a:lnTo>
                <a:lnTo>
                  <a:pt x="19698" y="16757"/>
                </a:lnTo>
                <a:lnTo>
                  <a:pt x="19728" y="16724"/>
                </a:lnTo>
                <a:lnTo>
                  <a:pt x="19735" y="16745"/>
                </a:lnTo>
                <a:lnTo>
                  <a:pt x="19743" y="16745"/>
                </a:lnTo>
                <a:cubicBezTo>
                  <a:pt x="18476" y="18646"/>
                  <a:pt x="16616" y="20112"/>
                  <a:pt x="14434" y="20900"/>
                </a:cubicBezTo>
                <a:lnTo>
                  <a:pt x="14422" y="20901"/>
                </a:lnTo>
                <a:lnTo>
                  <a:pt x="14326" y="20920"/>
                </a:lnTo>
                <a:lnTo>
                  <a:pt x="14283" y="20918"/>
                </a:lnTo>
                <a:lnTo>
                  <a:pt x="14269" y="20898"/>
                </a:lnTo>
                <a:lnTo>
                  <a:pt x="14241" y="20886"/>
                </a:lnTo>
                <a:lnTo>
                  <a:pt x="14194" y="20881"/>
                </a:lnTo>
                <a:lnTo>
                  <a:pt x="14173" y="20863"/>
                </a:lnTo>
                <a:lnTo>
                  <a:pt x="14148" y="20848"/>
                </a:lnTo>
                <a:lnTo>
                  <a:pt x="14145" y="20822"/>
                </a:lnTo>
                <a:lnTo>
                  <a:pt x="14143" y="20797"/>
                </a:lnTo>
                <a:lnTo>
                  <a:pt x="14131" y="20772"/>
                </a:lnTo>
                <a:lnTo>
                  <a:pt x="14094" y="20757"/>
                </a:lnTo>
                <a:lnTo>
                  <a:pt x="14145" y="20723"/>
                </a:lnTo>
                <a:lnTo>
                  <a:pt x="14204" y="20689"/>
                </a:lnTo>
                <a:lnTo>
                  <a:pt x="14207" y="20659"/>
                </a:lnTo>
                <a:lnTo>
                  <a:pt x="14219" y="20624"/>
                </a:lnTo>
                <a:lnTo>
                  <a:pt x="14212" y="20597"/>
                </a:lnTo>
                <a:lnTo>
                  <a:pt x="14192" y="20572"/>
                </a:lnTo>
                <a:lnTo>
                  <a:pt x="14156" y="20555"/>
                </a:lnTo>
                <a:lnTo>
                  <a:pt x="14079" y="20565"/>
                </a:lnTo>
                <a:lnTo>
                  <a:pt x="14141" y="20526"/>
                </a:lnTo>
                <a:lnTo>
                  <a:pt x="14131" y="20491"/>
                </a:lnTo>
                <a:lnTo>
                  <a:pt x="14066" y="20489"/>
                </a:lnTo>
                <a:lnTo>
                  <a:pt x="13988" y="20509"/>
                </a:lnTo>
                <a:lnTo>
                  <a:pt x="13934" y="20499"/>
                </a:lnTo>
                <a:lnTo>
                  <a:pt x="13985" y="20459"/>
                </a:lnTo>
                <a:lnTo>
                  <a:pt x="14017" y="20435"/>
                </a:lnTo>
                <a:lnTo>
                  <a:pt x="14052" y="20405"/>
                </a:lnTo>
                <a:lnTo>
                  <a:pt x="14054" y="20405"/>
                </a:lnTo>
                <a:lnTo>
                  <a:pt x="14054" y="20403"/>
                </a:lnTo>
                <a:lnTo>
                  <a:pt x="14008" y="20391"/>
                </a:lnTo>
                <a:lnTo>
                  <a:pt x="14037" y="20353"/>
                </a:lnTo>
                <a:lnTo>
                  <a:pt x="13963" y="20370"/>
                </a:lnTo>
                <a:lnTo>
                  <a:pt x="13906" y="20368"/>
                </a:lnTo>
                <a:lnTo>
                  <a:pt x="13852" y="20358"/>
                </a:lnTo>
                <a:lnTo>
                  <a:pt x="13786" y="20356"/>
                </a:lnTo>
                <a:lnTo>
                  <a:pt x="13734" y="20344"/>
                </a:lnTo>
                <a:lnTo>
                  <a:pt x="13682" y="20332"/>
                </a:lnTo>
                <a:lnTo>
                  <a:pt x="13625" y="20327"/>
                </a:lnTo>
                <a:lnTo>
                  <a:pt x="13539" y="20334"/>
                </a:lnTo>
                <a:lnTo>
                  <a:pt x="13593" y="20289"/>
                </a:lnTo>
                <a:lnTo>
                  <a:pt x="13569" y="20262"/>
                </a:lnTo>
                <a:lnTo>
                  <a:pt x="13512" y="20247"/>
                </a:lnTo>
                <a:lnTo>
                  <a:pt x="13441" y="20238"/>
                </a:lnTo>
                <a:lnTo>
                  <a:pt x="13411" y="20211"/>
                </a:lnTo>
                <a:lnTo>
                  <a:pt x="13461" y="20171"/>
                </a:lnTo>
                <a:lnTo>
                  <a:pt x="13438" y="20141"/>
                </a:lnTo>
                <a:lnTo>
                  <a:pt x="13360" y="20169"/>
                </a:lnTo>
                <a:lnTo>
                  <a:pt x="13301" y="20203"/>
                </a:lnTo>
                <a:lnTo>
                  <a:pt x="13264" y="20178"/>
                </a:lnTo>
                <a:lnTo>
                  <a:pt x="13298" y="20137"/>
                </a:lnTo>
                <a:lnTo>
                  <a:pt x="13261" y="20109"/>
                </a:lnTo>
                <a:lnTo>
                  <a:pt x="13194" y="20124"/>
                </a:lnTo>
                <a:lnTo>
                  <a:pt x="13106" y="20161"/>
                </a:lnTo>
                <a:lnTo>
                  <a:pt x="13019" y="20188"/>
                </a:lnTo>
                <a:lnTo>
                  <a:pt x="12936" y="20201"/>
                </a:lnTo>
                <a:lnTo>
                  <a:pt x="12860" y="20206"/>
                </a:lnTo>
                <a:lnTo>
                  <a:pt x="12793" y="20210"/>
                </a:lnTo>
                <a:lnTo>
                  <a:pt x="12724" y="20231"/>
                </a:lnTo>
                <a:lnTo>
                  <a:pt x="12655" y="20267"/>
                </a:lnTo>
                <a:lnTo>
                  <a:pt x="12662" y="20304"/>
                </a:lnTo>
                <a:lnTo>
                  <a:pt x="12596" y="20338"/>
                </a:lnTo>
                <a:lnTo>
                  <a:pt x="12522" y="20353"/>
                </a:lnTo>
                <a:lnTo>
                  <a:pt x="12446" y="20373"/>
                </a:lnTo>
                <a:lnTo>
                  <a:pt x="12355" y="20385"/>
                </a:lnTo>
                <a:lnTo>
                  <a:pt x="12285" y="20395"/>
                </a:lnTo>
                <a:lnTo>
                  <a:pt x="12212" y="20401"/>
                </a:lnTo>
                <a:lnTo>
                  <a:pt x="12143" y="20407"/>
                </a:lnTo>
                <a:lnTo>
                  <a:pt x="12073" y="20405"/>
                </a:lnTo>
                <a:lnTo>
                  <a:pt x="12012" y="20393"/>
                </a:lnTo>
                <a:lnTo>
                  <a:pt x="11978" y="20393"/>
                </a:lnTo>
                <a:lnTo>
                  <a:pt x="11913" y="20393"/>
                </a:lnTo>
                <a:lnTo>
                  <a:pt x="11842" y="20398"/>
                </a:lnTo>
                <a:lnTo>
                  <a:pt x="11766" y="20428"/>
                </a:lnTo>
                <a:lnTo>
                  <a:pt x="11692" y="20447"/>
                </a:lnTo>
                <a:lnTo>
                  <a:pt x="11618" y="20467"/>
                </a:lnTo>
                <a:lnTo>
                  <a:pt x="11536" y="20477"/>
                </a:lnTo>
                <a:lnTo>
                  <a:pt x="11462" y="20491"/>
                </a:lnTo>
                <a:lnTo>
                  <a:pt x="11428" y="20509"/>
                </a:lnTo>
                <a:lnTo>
                  <a:pt x="11357" y="20580"/>
                </a:lnTo>
                <a:lnTo>
                  <a:pt x="11334" y="20617"/>
                </a:lnTo>
                <a:lnTo>
                  <a:pt x="11396" y="20630"/>
                </a:lnTo>
                <a:lnTo>
                  <a:pt x="11475" y="20629"/>
                </a:lnTo>
                <a:lnTo>
                  <a:pt x="11539" y="20639"/>
                </a:lnTo>
                <a:lnTo>
                  <a:pt x="11499" y="20673"/>
                </a:lnTo>
                <a:lnTo>
                  <a:pt x="11473" y="20706"/>
                </a:lnTo>
                <a:lnTo>
                  <a:pt x="11455" y="20743"/>
                </a:lnTo>
                <a:lnTo>
                  <a:pt x="11386" y="20755"/>
                </a:lnTo>
                <a:lnTo>
                  <a:pt x="11308" y="20758"/>
                </a:lnTo>
                <a:lnTo>
                  <a:pt x="11239" y="20758"/>
                </a:lnTo>
                <a:lnTo>
                  <a:pt x="11169" y="20768"/>
                </a:lnTo>
                <a:lnTo>
                  <a:pt x="11096" y="20779"/>
                </a:lnTo>
                <a:lnTo>
                  <a:pt x="11027" y="20770"/>
                </a:lnTo>
                <a:lnTo>
                  <a:pt x="10968" y="20792"/>
                </a:lnTo>
                <a:lnTo>
                  <a:pt x="10921" y="20829"/>
                </a:lnTo>
                <a:lnTo>
                  <a:pt x="10884" y="20800"/>
                </a:lnTo>
                <a:lnTo>
                  <a:pt x="10827" y="20780"/>
                </a:lnTo>
                <a:lnTo>
                  <a:pt x="10758" y="20777"/>
                </a:lnTo>
                <a:lnTo>
                  <a:pt x="10697" y="20799"/>
                </a:lnTo>
                <a:lnTo>
                  <a:pt x="10633" y="20819"/>
                </a:lnTo>
                <a:lnTo>
                  <a:pt x="10579" y="20846"/>
                </a:lnTo>
                <a:lnTo>
                  <a:pt x="10532" y="20871"/>
                </a:lnTo>
                <a:lnTo>
                  <a:pt x="10497" y="20901"/>
                </a:lnTo>
                <a:lnTo>
                  <a:pt x="10492" y="20868"/>
                </a:lnTo>
                <a:lnTo>
                  <a:pt x="10473" y="20824"/>
                </a:lnTo>
                <a:lnTo>
                  <a:pt x="10473" y="20822"/>
                </a:lnTo>
                <a:lnTo>
                  <a:pt x="10426" y="20790"/>
                </a:lnTo>
                <a:lnTo>
                  <a:pt x="10379" y="20763"/>
                </a:lnTo>
                <a:lnTo>
                  <a:pt x="10308" y="20736"/>
                </a:lnTo>
                <a:lnTo>
                  <a:pt x="10233" y="20723"/>
                </a:lnTo>
                <a:lnTo>
                  <a:pt x="10172" y="20694"/>
                </a:lnTo>
                <a:lnTo>
                  <a:pt x="10120" y="20667"/>
                </a:lnTo>
                <a:lnTo>
                  <a:pt x="10054" y="20642"/>
                </a:lnTo>
                <a:lnTo>
                  <a:pt x="9989" y="20634"/>
                </a:lnTo>
                <a:lnTo>
                  <a:pt x="9980" y="20632"/>
                </a:lnTo>
                <a:lnTo>
                  <a:pt x="9979" y="20632"/>
                </a:lnTo>
                <a:lnTo>
                  <a:pt x="9921" y="20598"/>
                </a:lnTo>
                <a:lnTo>
                  <a:pt x="9896" y="20563"/>
                </a:lnTo>
                <a:lnTo>
                  <a:pt x="9839" y="20533"/>
                </a:lnTo>
                <a:lnTo>
                  <a:pt x="9822" y="20492"/>
                </a:lnTo>
                <a:lnTo>
                  <a:pt x="9803" y="20450"/>
                </a:lnTo>
                <a:lnTo>
                  <a:pt x="9847" y="20418"/>
                </a:lnTo>
                <a:lnTo>
                  <a:pt x="9918" y="20423"/>
                </a:lnTo>
                <a:lnTo>
                  <a:pt x="9952" y="20388"/>
                </a:lnTo>
                <a:lnTo>
                  <a:pt x="9952" y="20386"/>
                </a:lnTo>
                <a:lnTo>
                  <a:pt x="9913" y="20351"/>
                </a:lnTo>
                <a:lnTo>
                  <a:pt x="9856" y="20326"/>
                </a:lnTo>
                <a:lnTo>
                  <a:pt x="9783" y="20312"/>
                </a:lnTo>
                <a:lnTo>
                  <a:pt x="9751" y="20270"/>
                </a:lnTo>
                <a:lnTo>
                  <a:pt x="9825" y="20265"/>
                </a:lnTo>
                <a:lnTo>
                  <a:pt x="9893" y="20252"/>
                </a:lnTo>
                <a:lnTo>
                  <a:pt x="9972" y="20250"/>
                </a:lnTo>
                <a:lnTo>
                  <a:pt x="10043" y="20242"/>
                </a:lnTo>
                <a:lnTo>
                  <a:pt x="10069" y="20194"/>
                </a:lnTo>
                <a:lnTo>
                  <a:pt x="10128" y="20168"/>
                </a:lnTo>
                <a:lnTo>
                  <a:pt x="10186" y="20142"/>
                </a:lnTo>
                <a:lnTo>
                  <a:pt x="10248" y="20124"/>
                </a:lnTo>
                <a:lnTo>
                  <a:pt x="10319" y="20080"/>
                </a:lnTo>
                <a:lnTo>
                  <a:pt x="10349" y="20041"/>
                </a:lnTo>
                <a:lnTo>
                  <a:pt x="10371" y="19999"/>
                </a:lnTo>
                <a:lnTo>
                  <a:pt x="10441" y="19984"/>
                </a:lnTo>
                <a:lnTo>
                  <a:pt x="10475" y="19945"/>
                </a:lnTo>
                <a:lnTo>
                  <a:pt x="10507" y="19897"/>
                </a:lnTo>
                <a:lnTo>
                  <a:pt x="10519" y="19834"/>
                </a:lnTo>
                <a:lnTo>
                  <a:pt x="10504" y="19785"/>
                </a:lnTo>
                <a:lnTo>
                  <a:pt x="10500" y="19738"/>
                </a:lnTo>
                <a:lnTo>
                  <a:pt x="10485" y="19693"/>
                </a:lnTo>
                <a:lnTo>
                  <a:pt x="10482" y="19578"/>
                </a:lnTo>
                <a:lnTo>
                  <a:pt x="10482" y="19577"/>
                </a:lnTo>
                <a:lnTo>
                  <a:pt x="10465" y="19530"/>
                </a:lnTo>
                <a:lnTo>
                  <a:pt x="10435" y="19487"/>
                </a:lnTo>
                <a:lnTo>
                  <a:pt x="10416" y="19437"/>
                </a:lnTo>
                <a:lnTo>
                  <a:pt x="10401" y="19390"/>
                </a:lnTo>
                <a:lnTo>
                  <a:pt x="10374" y="19338"/>
                </a:lnTo>
                <a:lnTo>
                  <a:pt x="10372" y="19338"/>
                </a:lnTo>
                <a:lnTo>
                  <a:pt x="10319" y="19297"/>
                </a:lnTo>
                <a:lnTo>
                  <a:pt x="10260" y="19267"/>
                </a:lnTo>
                <a:lnTo>
                  <a:pt x="10219" y="19227"/>
                </a:lnTo>
                <a:lnTo>
                  <a:pt x="10191" y="19171"/>
                </a:lnTo>
                <a:lnTo>
                  <a:pt x="10199" y="19122"/>
                </a:lnTo>
                <a:lnTo>
                  <a:pt x="10199" y="19121"/>
                </a:lnTo>
                <a:lnTo>
                  <a:pt x="10243" y="19062"/>
                </a:lnTo>
                <a:lnTo>
                  <a:pt x="10287" y="19020"/>
                </a:lnTo>
                <a:lnTo>
                  <a:pt x="10329" y="18974"/>
                </a:lnTo>
                <a:lnTo>
                  <a:pt x="10403" y="18962"/>
                </a:lnTo>
                <a:lnTo>
                  <a:pt x="10457" y="18930"/>
                </a:lnTo>
                <a:lnTo>
                  <a:pt x="10420" y="18883"/>
                </a:lnTo>
                <a:lnTo>
                  <a:pt x="10416" y="18831"/>
                </a:lnTo>
                <a:lnTo>
                  <a:pt x="10428" y="18777"/>
                </a:lnTo>
                <a:lnTo>
                  <a:pt x="10468" y="18735"/>
                </a:lnTo>
                <a:lnTo>
                  <a:pt x="10531" y="18700"/>
                </a:lnTo>
                <a:lnTo>
                  <a:pt x="10590" y="18668"/>
                </a:lnTo>
                <a:lnTo>
                  <a:pt x="10660" y="18654"/>
                </a:lnTo>
                <a:lnTo>
                  <a:pt x="10723" y="18678"/>
                </a:lnTo>
                <a:lnTo>
                  <a:pt x="10761" y="18649"/>
                </a:lnTo>
                <a:lnTo>
                  <a:pt x="10854" y="18609"/>
                </a:lnTo>
                <a:lnTo>
                  <a:pt x="10891" y="18562"/>
                </a:lnTo>
                <a:lnTo>
                  <a:pt x="10844" y="18523"/>
                </a:lnTo>
                <a:lnTo>
                  <a:pt x="10773" y="18538"/>
                </a:lnTo>
                <a:lnTo>
                  <a:pt x="10721" y="18582"/>
                </a:lnTo>
                <a:lnTo>
                  <a:pt x="10655" y="18617"/>
                </a:lnTo>
                <a:lnTo>
                  <a:pt x="10583" y="18634"/>
                </a:lnTo>
                <a:lnTo>
                  <a:pt x="10522" y="18661"/>
                </a:lnTo>
                <a:lnTo>
                  <a:pt x="10468" y="18705"/>
                </a:lnTo>
                <a:lnTo>
                  <a:pt x="10388" y="18713"/>
                </a:lnTo>
                <a:lnTo>
                  <a:pt x="10335" y="18749"/>
                </a:lnTo>
                <a:lnTo>
                  <a:pt x="10290" y="18789"/>
                </a:lnTo>
                <a:lnTo>
                  <a:pt x="10260" y="18850"/>
                </a:lnTo>
                <a:lnTo>
                  <a:pt x="10197" y="18890"/>
                </a:lnTo>
                <a:lnTo>
                  <a:pt x="10145" y="18935"/>
                </a:lnTo>
                <a:lnTo>
                  <a:pt x="10098" y="18988"/>
                </a:lnTo>
                <a:lnTo>
                  <a:pt x="10059" y="19028"/>
                </a:lnTo>
                <a:lnTo>
                  <a:pt x="10029" y="19090"/>
                </a:lnTo>
                <a:lnTo>
                  <a:pt x="10043" y="19142"/>
                </a:lnTo>
                <a:lnTo>
                  <a:pt x="10043" y="19144"/>
                </a:lnTo>
                <a:lnTo>
                  <a:pt x="10064" y="19200"/>
                </a:lnTo>
                <a:lnTo>
                  <a:pt x="10064" y="19201"/>
                </a:lnTo>
                <a:lnTo>
                  <a:pt x="10058" y="19252"/>
                </a:lnTo>
                <a:lnTo>
                  <a:pt x="10058" y="19253"/>
                </a:lnTo>
                <a:lnTo>
                  <a:pt x="10036" y="19307"/>
                </a:lnTo>
                <a:lnTo>
                  <a:pt x="10011" y="19358"/>
                </a:lnTo>
                <a:lnTo>
                  <a:pt x="10011" y="19408"/>
                </a:lnTo>
                <a:lnTo>
                  <a:pt x="10021" y="19459"/>
                </a:lnTo>
                <a:lnTo>
                  <a:pt x="10044" y="19503"/>
                </a:lnTo>
                <a:lnTo>
                  <a:pt x="10071" y="19551"/>
                </a:lnTo>
                <a:lnTo>
                  <a:pt x="10071" y="19553"/>
                </a:lnTo>
                <a:lnTo>
                  <a:pt x="10100" y="19600"/>
                </a:lnTo>
                <a:lnTo>
                  <a:pt x="10125" y="19649"/>
                </a:lnTo>
                <a:lnTo>
                  <a:pt x="10137" y="19700"/>
                </a:lnTo>
                <a:lnTo>
                  <a:pt x="10128" y="19753"/>
                </a:lnTo>
                <a:lnTo>
                  <a:pt x="10100" y="19792"/>
                </a:lnTo>
                <a:lnTo>
                  <a:pt x="10048" y="19821"/>
                </a:lnTo>
                <a:lnTo>
                  <a:pt x="9977" y="19839"/>
                </a:lnTo>
                <a:lnTo>
                  <a:pt x="9901" y="19858"/>
                </a:lnTo>
                <a:lnTo>
                  <a:pt x="9839" y="19878"/>
                </a:lnTo>
                <a:lnTo>
                  <a:pt x="9792" y="19912"/>
                </a:lnTo>
                <a:lnTo>
                  <a:pt x="9743" y="19940"/>
                </a:lnTo>
                <a:lnTo>
                  <a:pt x="9677" y="19959"/>
                </a:lnTo>
                <a:lnTo>
                  <a:pt x="9625" y="19922"/>
                </a:lnTo>
                <a:lnTo>
                  <a:pt x="9559" y="19902"/>
                </a:lnTo>
                <a:lnTo>
                  <a:pt x="9492" y="19922"/>
                </a:lnTo>
                <a:lnTo>
                  <a:pt x="9416" y="19881"/>
                </a:lnTo>
                <a:lnTo>
                  <a:pt x="9415" y="19925"/>
                </a:lnTo>
                <a:lnTo>
                  <a:pt x="9396" y="19972"/>
                </a:lnTo>
                <a:lnTo>
                  <a:pt x="9320" y="19955"/>
                </a:lnTo>
                <a:lnTo>
                  <a:pt x="9250" y="19950"/>
                </a:lnTo>
                <a:lnTo>
                  <a:pt x="9179" y="19955"/>
                </a:lnTo>
                <a:lnTo>
                  <a:pt x="9108" y="19917"/>
                </a:lnTo>
                <a:lnTo>
                  <a:pt x="9049" y="19939"/>
                </a:lnTo>
                <a:lnTo>
                  <a:pt x="8975" y="19928"/>
                </a:lnTo>
                <a:lnTo>
                  <a:pt x="8896" y="19883"/>
                </a:lnTo>
                <a:lnTo>
                  <a:pt x="8916" y="19979"/>
                </a:lnTo>
                <a:lnTo>
                  <a:pt x="8857" y="19999"/>
                </a:lnTo>
                <a:lnTo>
                  <a:pt x="8785" y="19984"/>
                </a:lnTo>
                <a:lnTo>
                  <a:pt x="8736" y="20009"/>
                </a:lnTo>
                <a:lnTo>
                  <a:pt x="8689" y="20045"/>
                </a:lnTo>
                <a:lnTo>
                  <a:pt x="8644" y="20073"/>
                </a:lnTo>
                <a:lnTo>
                  <a:pt x="8575" y="20082"/>
                </a:lnTo>
                <a:lnTo>
                  <a:pt x="8517" y="20050"/>
                </a:lnTo>
                <a:lnTo>
                  <a:pt x="8438" y="20029"/>
                </a:lnTo>
                <a:lnTo>
                  <a:pt x="8366" y="20028"/>
                </a:lnTo>
                <a:lnTo>
                  <a:pt x="8314" y="20050"/>
                </a:lnTo>
                <a:lnTo>
                  <a:pt x="8246" y="20061"/>
                </a:lnTo>
                <a:lnTo>
                  <a:pt x="8196" y="20058"/>
                </a:lnTo>
                <a:lnTo>
                  <a:pt x="8302" y="20130"/>
                </a:lnTo>
                <a:lnTo>
                  <a:pt x="8358" y="20166"/>
                </a:lnTo>
                <a:lnTo>
                  <a:pt x="8425" y="20198"/>
                </a:lnTo>
                <a:lnTo>
                  <a:pt x="8489" y="20189"/>
                </a:lnTo>
                <a:lnTo>
                  <a:pt x="8549" y="20221"/>
                </a:lnTo>
                <a:lnTo>
                  <a:pt x="8615" y="20247"/>
                </a:lnTo>
                <a:lnTo>
                  <a:pt x="8644" y="20297"/>
                </a:lnTo>
                <a:lnTo>
                  <a:pt x="8570" y="20294"/>
                </a:lnTo>
                <a:lnTo>
                  <a:pt x="8499" y="20295"/>
                </a:lnTo>
                <a:lnTo>
                  <a:pt x="8437" y="20311"/>
                </a:lnTo>
                <a:lnTo>
                  <a:pt x="8411" y="20343"/>
                </a:lnTo>
                <a:lnTo>
                  <a:pt x="8369" y="20366"/>
                </a:lnTo>
                <a:lnTo>
                  <a:pt x="8290" y="20356"/>
                </a:lnTo>
                <a:lnTo>
                  <a:pt x="8226" y="20363"/>
                </a:lnTo>
                <a:lnTo>
                  <a:pt x="8132" y="20344"/>
                </a:lnTo>
                <a:lnTo>
                  <a:pt x="8139" y="20386"/>
                </a:lnTo>
                <a:lnTo>
                  <a:pt x="8068" y="20364"/>
                </a:lnTo>
                <a:lnTo>
                  <a:pt x="8006" y="20336"/>
                </a:lnTo>
                <a:lnTo>
                  <a:pt x="7937" y="20317"/>
                </a:lnTo>
                <a:lnTo>
                  <a:pt x="7954" y="20366"/>
                </a:lnTo>
                <a:lnTo>
                  <a:pt x="7940" y="20400"/>
                </a:lnTo>
                <a:lnTo>
                  <a:pt x="7868" y="20400"/>
                </a:lnTo>
                <a:lnTo>
                  <a:pt x="7854" y="20433"/>
                </a:lnTo>
                <a:lnTo>
                  <a:pt x="7871" y="20476"/>
                </a:lnTo>
                <a:lnTo>
                  <a:pt x="7837" y="20501"/>
                </a:lnTo>
                <a:lnTo>
                  <a:pt x="7795" y="20523"/>
                </a:lnTo>
                <a:lnTo>
                  <a:pt x="7753" y="20545"/>
                </a:lnTo>
                <a:lnTo>
                  <a:pt x="7726" y="20572"/>
                </a:lnTo>
                <a:lnTo>
                  <a:pt x="7674" y="20588"/>
                </a:lnTo>
                <a:lnTo>
                  <a:pt x="7627" y="20603"/>
                </a:lnTo>
                <a:lnTo>
                  <a:pt x="7622" y="20637"/>
                </a:lnTo>
                <a:lnTo>
                  <a:pt x="7597" y="20662"/>
                </a:lnTo>
                <a:lnTo>
                  <a:pt x="7541" y="20673"/>
                </a:lnTo>
                <a:lnTo>
                  <a:pt x="7538" y="20710"/>
                </a:lnTo>
                <a:lnTo>
                  <a:pt x="7513" y="20716"/>
                </a:lnTo>
                <a:lnTo>
                  <a:pt x="7489" y="20726"/>
                </a:lnTo>
                <a:lnTo>
                  <a:pt x="7509" y="20762"/>
                </a:lnTo>
                <a:lnTo>
                  <a:pt x="7533" y="20795"/>
                </a:lnTo>
                <a:lnTo>
                  <a:pt x="7558" y="20836"/>
                </a:lnTo>
                <a:lnTo>
                  <a:pt x="7560" y="20866"/>
                </a:lnTo>
                <a:lnTo>
                  <a:pt x="7548" y="20893"/>
                </a:lnTo>
                <a:lnTo>
                  <a:pt x="7585" y="20928"/>
                </a:lnTo>
                <a:lnTo>
                  <a:pt x="7608" y="20965"/>
                </a:lnTo>
                <a:lnTo>
                  <a:pt x="7543" y="20957"/>
                </a:lnTo>
                <a:lnTo>
                  <a:pt x="7568" y="20991"/>
                </a:lnTo>
                <a:lnTo>
                  <a:pt x="7632" y="21014"/>
                </a:lnTo>
                <a:lnTo>
                  <a:pt x="7704" y="21028"/>
                </a:lnTo>
                <a:lnTo>
                  <a:pt x="7775" y="21046"/>
                </a:lnTo>
                <a:lnTo>
                  <a:pt x="7787" y="21075"/>
                </a:lnTo>
                <a:lnTo>
                  <a:pt x="7846" y="21110"/>
                </a:lnTo>
                <a:lnTo>
                  <a:pt x="7881" y="21134"/>
                </a:lnTo>
                <a:cubicBezTo>
                  <a:pt x="3371" y="19858"/>
                  <a:pt x="54" y="15713"/>
                  <a:pt x="54" y="10800"/>
                </a:cubicBezTo>
                <a:cubicBezTo>
                  <a:pt x="54" y="8114"/>
                  <a:pt x="1051" y="5662"/>
                  <a:pt x="2687" y="3776"/>
                </a:cubicBezTo>
                <a:lnTo>
                  <a:pt x="2708" y="3824"/>
                </a:lnTo>
                <a:lnTo>
                  <a:pt x="2673" y="3888"/>
                </a:lnTo>
                <a:lnTo>
                  <a:pt x="2606" y="3959"/>
                </a:lnTo>
                <a:lnTo>
                  <a:pt x="2565" y="3971"/>
                </a:lnTo>
                <a:lnTo>
                  <a:pt x="2552" y="3984"/>
                </a:lnTo>
                <a:lnTo>
                  <a:pt x="2575" y="4038"/>
                </a:lnTo>
                <a:lnTo>
                  <a:pt x="2626" y="4043"/>
                </a:lnTo>
                <a:lnTo>
                  <a:pt x="2636" y="4067"/>
                </a:lnTo>
                <a:lnTo>
                  <a:pt x="2660" y="4043"/>
                </a:lnTo>
                <a:lnTo>
                  <a:pt x="2707" y="4074"/>
                </a:lnTo>
                <a:lnTo>
                  <a:pt x="2740" y="4095"/>
                </a:lnTo>
                <a:lnTo>
                  <a:pt x="2724" y="4166"/>
                </a:lnTo>
                <a:lnTo>
                  <a:pt x="2675" y="4274"/>
                </a:lnTo>
                <a:lnTo>
                  <a:pt x="2719" y="4286"/>
                </a:lnTo>
                <a:lnTo>
                  <a:pt x="2776" y="4323"/>
                </a:lnTo>
                <a:lnTo>
                  <a:pt x="2821" y="4375"/>
                </a:lnTo>
                <a:lnTo>
                  <a:pt x="2820" y="4454"/>
                </a:lnTo>
                <a:lnTo>
                  <a:pt x="2841" y="4446"/>
                </a:lnTo>
                <a:lnTo>
                  <a:pt x="2914" y="4372"/>
                </a:lnTo>
                <a:lnTo>
                  <a:pt x="2926" y="4345"/>
                </a:lnTo>
                <a:lnTo>
                  <a:pt x="2907" y="4294"/>
                </a:lnTo>
                <a:lnTo>
                  <a:pt x="2883" y="4247"/>
                </a:lnTo>
                <a:lnTo>
                  <a:pt x="2828" y="4265"/>
                </a:lnTo>
                <a:lnTo>
                  <a:pt x="2853" y="4191"/>
                </a:lnTo>
                <a:lnTo>
                  <a:pt x="2848" y="4136"/>
                </a:lnTo>
                <a:lnTo>
                  <a:pt x="2841" y="4087"/>
                </a:lnTo>
                <a:lnTo>
                  <a:pt x="2862" y="3969"/>
                </a:lnTo>
                <a:lnTo>
                  <a:pt x="2825" y="3927"/>
                </a:lnTo>
                <a:lnTo>
                  <a:pt x="2823" y="3888"/>
                </a:lnTo>
                <a:lnTo>
                  <a:pt x="2808" y="3867"/>
                </a:lnTo>
                <a:lnTo>
                  <a:pt x="2830" y="3786"/>
                </a:lnTo>
                <a:lnTo>
                  <a:pt x="2809" y="3796"/>
                </a:lnTo>
                <a:lnTo>
                  <a:pt x="2820" y="3755"/>
                </a:lnTo>
                <a:lnTo>
                  <a:pt x="2808" y="3752"/>
                </a:lnTo>
                <a:lnTo>
                  <a:pt x="2808" y="3728"/>
                </a:lnTo>
                <a:lnTo>
                  <a:pt x="2781" y="3671"/>
                </a:lnTo>
                <a:cubicBezTo>
                  <a:pt x="2856" y="3587"/>
                  <a:pt x="2932" y="3503"/>
                  <a:pt x="3010" y="3420"/>
                </a:cubicBezTo>
                <a:lnTo>
                  <a:pt x="3013" y="3422"/>
                </a:lnTo>
                <a:lnTo>
                  <a:pt x="2983" y="3474"/>
                </a:lnTo>
                <a:lnTo>
                  <a:pt x="2963" y="3560"/>
                </a:lnTo>
                <a:lnTo>
                  <a:pt x="2968" y="3638"/>
                </a:lnTo>
                <a:lnTo>
                  <a:pt x="2949" y="3678"/>
                </a:lnTo>
                <a:lnTo>
                  <a:pt x="2968" y="3723"/>
                </a:lnTo>
                <a:lnTo>
                  <a:pt x="2998" y="3771"/>
                </a:lnTo>
                <a:lnTo>
                  <a:pt x="3055" y="3757"/>
                </a:lnTo>
                <a:lnTo>
                  <a:pt x="3038" y="3843"/>
                </a:lnTo>
                <a:lnTo>
                  <a:pt x="3077" y="3883"/>
                </a:lnTo>
                <a:lnTo>
                  <a:pt x="3124" y="3893"/>
                </a:lnTo>
                <a:lnTo>
                  <a:pt x="3067" y="3988"/>
                </a:lnTo>
                <a:lnTo>
                  <a:pt x="3074" y="4015"/>
                </a:lnTo>
                <a:lnTo>
                  <a:pt x="3156" y="4035"/>
                </a:lnTo>
                <a:lnTo>
                  <a:pt x="3180" y="4102"/>
                </a:lnTo>
                <a:lnTo>
                  <a:pt x="3266" y="4171"/>
                </a:lnTo>
                <a:lnTo>
                  <a:pt x="3328" y="4277"/>
                </a:lnTo>
                <a:lnTo>
                  <a:pt x="3346" y="4338"/>
                </a:lnTo>
                <a:lnTo>
                  <a:pt x="3338" y="4393"/>
                </a:lnTo>
                <a:lnTo>
                  <a:pt x="3362" y="4446"/>
                </a:lnTo>
                <a:lnTo>
                  <a:pt x="3345" y="4498"/>
                </a:lnTo>
                <a:lnTo>
                  <a:pt x="3303" y="4547"/>
                </a:lnTo>
                <a:lnTo>
                  <a:pt x="3303" y="4585"/>
                </a:lnTo>
                <a:lnTo>
                  <a:pt x="3254" y="4616"/>
                </a:lnTo>
                <a:lnTo>
                  <a:pt x="3264" y="4680"/>
                </a:lnTo>
                <a:lnTo>
                  <a:pt x="3304" y="4754"/>
                </a:lnTo>
                <a:lnTo>
                  <a:pt x="3429" y="4796"/>
                </a:lnTo>
                <a:lnTo>
                  <a:pt x="3469" y="4848"/>
                </a:lnTo>
                <a:lnTo>
                  <a:pt x="3602" y="4853"/>
                </a:lnTo>
                <a:lnTo>
                  <a:pt x="3681" y="4839"/>
                </a:lnTo>
                <a:lnTo>
                  <a:pt x="3708" y="4870"/>
                </a:lnTo>
                <a:lnTo>
                  <a:pt x="3814" y="4910"/>
                </a:lnTo>
                <a:lnTo>
                  <a:pt x="3966" y="4937"/>
                </a:lnTo>
                <a:lnTo>
                  <a:pt x="4075" y="4930"/>
                </a:lnTo>
                <a:lnTo>
                  <a:pt x="4203" y="4966"/>
                </a:lnTo>
                <a:lnTo>
                  <a:pt x="4314" y="4967"/>
                </a:lnTo>
                <a:lnTo>
                  <a:pt x="4417" y="4983"/>
                </a:lnTo>
                <a:lnTo>
                  <a:pt x="4499" y="4949"/>
                </a:lnTo>
                <a:lnTo>
                  <a:pt x="4637" y="4860"/>
                </a:lnTo>
                <a:lnTo>
                  <a:pt x="4728" y="4828"/>
                </a:lnTo>
                <a:lnTo>
                  <a:pt x="4851" y="4841"/>
                </a:lnTo>
                <a:lnTo>
                  <a:pt x="4927" y="4875"/>
                </a:lnTo>
                <a:lnTo>
                  <a:pt x="5085" y="5008"/>
                </a:lnTo>
                <a:lnTo>
                  <a:pt x="5164" y="5057"/>
                </a:lnTo>
                <a:lnTo>
                  <a:pt x="5237" y="5075"/>
                </a:lnTo>
                <a:lnTo>
                  <a:pt x="5341" y="5058"/>
                </a:lnTo>
                <a:lnTo>
                  <a:pt x="5424" y="5070"/>
                </a:lnTo>
                <a:lnTo>
                  <a:pt x="5467" y="5095"/>
                </a:lnTo>
                <a:lnTo>
                  <a:pt x="5562" y="5089"/>
                </a:lnTo>
                <a:lnTo>
                  <a:pt x="5627" y="5109"/>
                </a:lnTo>
                <a:lnTo>
                  <a:pt x="5688" y="5114"/>
                </a:lnTo>
                <a:lnTo>
                  <a:pt x="5787" y="5099"/>
                </a:lnTo>
                <a:lnTo>
                  <a:pt x="5811" y="5058"/>
                </a:lnTo>
                <a:lnTo>
                  <a:pt x="5863" y="5063"/>
                </a:lnTo>
                <a:lnTo>
                  <a:pt x="5886" y="5109"/>
                </a:lnTo>
                <a:lnTo>
                  <a:pt x="5871" y="5122"/>
                </a:lnTo>
                <a:lnTo>
                  <a:pt x="5846" y="5102"/>
                </a:lnTo>
                <a:lnTo>
                  <a:pt x="5824" y="5131"/>
                </a:lnTo>
                <a:lnTo>
                  <a:pt x="5903" y="5191"/>
                </a:lnTo>
                <a:lnTo>
                  <a:pt x="5972" y="5230"/>
                </a:lnTo>
                <a:lnTo>
                  <a:pt x="6004" y="5280"/>
                </a:lnTo>
                <a:lnTo>
                  <a:pt x="6082" y="5334"/>
                </a:lnTo>
                <a:lnTo>
                  <a:pt x="6137" y="5376"/>
                </a:lnTo>
                <a:lnTo>
                  <a:pt x="6094" y="5415"/>
                </a:lnTo>
                <a:lnTo>
                  <a:pt x="6142" y="5430"/>
                </a:lnTo>
                <a:lnTo>
                  <a:pt x="6114" y="5488"/>
                </a:lnTo>
                <a:lnTo>
                  <a:pt x="6109" y="5538"/>
                </a:lnTo>
                <a:lnTo>
                  <a:pt x="6131" y="5568"/>
                </a:lnTo>
                <a:lnTo>
                  <a:pt x="6186" y="5577"/>
                </a:lnTo>
                <a:lnTo>
                  <a:pt x="6225" y="5617"/>
                </a:lnTo>
                <a:lnTo>
                  <a:pt x="6264" y="5572"/>
                </a:lnTo>
                <a:lnTo>
                  <a:pt x="6255" y="5525"/>
                </a:lnTo>
                <a:lnTo>
                  <a:pt x="6299" y="5548"/>
                </a:lnTo>
                <a:lnTo>
                  <a:pt x="6307" y="5595"/>
                </a:lnTo>
                <a:lnTo>
                  <a:pt x="6368" y="5607"/>
                </a:lnTo>
                <a:lnTo>
                  <a:pt x="6437" y="5631"/>
                </a:lnTo>
                <a:lnTo>
                  <a:pt x="6484" y="5664"/>
                </a:lnTo>
                <a:lnTo>
                  <a:pt x="6489" y="5701"/>
                </a:lnTo>
                <a:lnTo>
                  <a:pt x="6466" y="5733"/>
                </a:lnTo>
                <a:lnTo>
                  <a:pt x="6501" y="5764"/>
                </a:lnTo>
                <a:lnTo>
                  <a:pt x="6597" y="5789"/>
                </a:lnTo>
                <a:lnTo>
                  <a:pt x="6617" y="5812"/>
                </a:lnTo>
                <a:lnTo>
                  <a:pt x="6624" y="5774"/>
                </a:lnTo>
                <a:lnTo>
                  <a:pt x="6703" y="5764"/>
                </a:lnTo>
                <a:lnTo>
                  <a:pt x="6748" y="5779"/>
                </a:lnTo>
                <a:lnTo>
                  <a:pt x="6824" y="5780"/>
                </a:lnTo>
                <a:lnTo>
                  <a:pt x="6858" y="5844"/>
                </a:lnTo>
                <a:lnTo>
                  <a:pt x="6917" y="5848"/>
                </a:lnTo>
                <a:lnTo>
                  <a:pt x="6942" y="5816"/>
                </a:lnTo>
                <a:lnTo>
                  <a:pt x="6971" y="5913"/>
                </a:lnTo>
                <a:lnTo>
                  <a:pt x="7056" y="5895"/>
                </a:lnTo>
                <a:lnTo>
                  <a:pt x="7085" y="5866"/>
                </a:lnTo>
                <a:lnTo>
                  <a:pt x="7135" y="5839"/>
                </a:lnTo>
                <a:lnTo>
                  <a:pt x="7051" y="5757"/>
                </a:lnTo>
                <a:lnTo>
                  <a:pt x="7072" y="5718"/>
                </a:lnTo>
                <a:lnTo>
                  <a:pt x="7112" y="5708"/>
                </a:lnTo>
                <a:lnTo>
                  <a:pt x="7189" y="5658"/>
                </a:lnTo>
                <a:lnTo>
                  <a:pt x="7230" y="5595"/>
                </a:lnTo>
                <a:lnTo>
                  <a:pt x="7312" y="5575"/>
                </a:lnTo>
                <a:lnTo>
                  <a:pt x="7401" y="5614"/>
                </a:lnTo>
                <a:lnTo>
                  <a:pt x="7433" y="5666"/>
                </a:lnTo>
                <a:lnTo>
                  <a:pt x="7481" y="5673"/>
                </a:lnTo>
                <a:lnTo>
                  <a:pt x="7433" y="5723"/>
                </a:lnTo>
                <a:lnTo>
                  <a:pt x="7469" y="5811"/>
                </a:lnTo>
                <a:lnTo>
                  <a:pt x="7529" y="5854"/>
                </a:lnTo>
                <a:lnTo>
                  <a:pt x="7603" y="5939"/>
                </a:lnTo>
                <a:lnTo>
                  <a:pt x="7629" y="6082"/>
                </a:lnTo>
                <a:lnTo>
                  <a:pt x="7587" y="6132"/>
                </a:lnTo>
                <a:lnTo>
                  <a:pt x="7625" y="6287"/>
                </a:lnTo>
                <a:lnTo>
                  <a:pt x="7587" y="6393"/>
                </a:lnTo>
                <a:lnTo>
                  <a:pt x="7656" y="6428"/>
                </a:lnTo>
                <a:lnTo>
                  <a:pt x="7582" y="6528"/>
                </a:lnTo>
                <a:lnTo>
                  <a:pt x="7501" y="6647"/>
                </a:lnTo>
                <a:lnTo>
                  <a:pt x="7406" y="6669"/>
                </a:lnTo>
                <a:lnTo>
                  <a:pt x="7363" y="6738"/>
                </a:lnTo>
                <a:lnTo>
                  <a:pt x="7369" y="6826"/>
                </a:lnTo>
                <a:lnTo>
                  <a:pt x="7299" y="6848"/>
                </a:lnTo>
                <a:lnTo>
                  <a:pt x="7324" y="6900"/>
                </a:lnTo>
                <a:lnTo>
                  <a:pt x="7194" y="6986"/>
                </a:lnTo>
                <a:lnTo>
                  <a:pt x="7092" y="7034"/>
                </a:lnTo>
                <a:lnTo>
                  <a:pt x="7105" y="7107"/>
                </a:lnTo>
                <a:lnTo>
                  <a:pt x="7034" y="7231"/>
                </a:lnTo>
                <a:lnTo>
                  <a:pt x="6999" y="7349"/>
                </a:lnTo>
                <a:lnTo>
                  <a:pt x="6935" y="7385"/>
                </a:lnTo>
                <a:lnTo>
                  <a:pt x="6967" y="7548"/>
                </a:lnTo>
                <a:lnTo>
                  <a:pt x="6930" y="7603"/>
                </a:lnTo>
                <a:lnTo>
                  <a:pt x="7043" y="7671"/>
                </a:lnTo>
                <a:lnTo>
                  <a:pt x="7114" y="7578"/>
                </a:lnTo>
                <a:lnTo>
                  <a:pt x="7156" y="7654"/>
                </a:lnTo>
                <a:lnTo>
                  <a:pt x="7058" y="7804"/>
                </a:lnTo>
                <a:lnTo>
                  <a:pt x="6912" y="7937"/>
                </a:lnTo>
                <a:lnTo>
                  <a:pt x="6858" y="8075"/>
                </a:lnTo>
                <a:lnTo>
                  <a:pt x="6952" y="8241"/>
                </a:lnTo>
                <a:lnTo>
                  <a:pt x="6895" y="8332"/>
                </a:lnTo>
                <a:lnTo>
                  <a:pt x="7029" y="8393"/>
                </a:lnTo>
                <a:lnTo>
                  <a:pt x="7179" y="8501"/>
                </a:lnTo>
                <a:lnTo>
                  <a:pt x="7243" y="8634"/>
                </a:lnTo>
                <a:lnTo>
                  <a:pt x="7322" y="8711"/>
                </a:lnTo>
                <a:lnTo>
                  <a:pt x="7514" y="9071"/>
                </a:lnTo>
                <a:lnTo>
                  <a:pt x="7716" y="9408"/>
                </a:lnTo>
                <a:lnTo>
                  <a:pt x="7886" y="9647"/>
                </a:lnTo>
                <a:lnTo>
                  <a:pt x="7859" y="9704"/>
                </a:lnTo>
                <a:lnTo>
                  <a:pt x="7945" y="9857"/>
                </a:lnTo>
                <a:lnTo>
                  <a:pt x="8093" y="9965"/>
                </a:lnTo>
                <a:lnTo>
                  <a:pt x="8437" y="10152"/>
                </a:lnTo>
                <a:lnTo>
                  <a:pt x="8812" y="10325"/>
                </a:lnTo>
                <a:lnTo>
                  <a:pt x="8831" y="10404"/>
                </a:lnTo>
                <a:lnTo>
                  <a:pt x="9021" y="10505"/>
                </a:lnTo>
                <a:lnTo>
                  <a:pt x="9071" y="10778"/>
                </a:lnTo>
                <a:lnTo>
                  <a:pt x="9098" y="11096"/>
                </a:lnTo>
                <a:lnTo>
                  <a:pt x="9063" y="11532"/>
                </a:lnTo>
                <a:lnTo>
                  <a:pt x="9027" y="11940"/>
                </a:lnTo>
                <a:lnTo>
                  <a:pt x="9021" y="12315"/>
                </a:lnTo>
                <a:lnTo>
                  <a:pt x="8937" y="12556"/>
                </a:lnTo>
                <a:lnTo>
                  <a:pt x="8974" y="12791"/>
                </a:lnTo>
                <a:lnTo>
                  <a:pt x="8937" y="12953"/>
                </a:lnTo>
                <a:lnTo>
                  <a:pt x="8997" y="13237"/>
                </a:lnTo>
                <a:lnTo>
                  <a:pt x="8952" y="13525"/>
                </a:lnTo>
                <a:lnTo>
                  <a:pt x="8871" y="13833"/>
                </a:lnTo>
                <a:lnTo>
                  <a:pt x="8807" y="14141"/>
                </a:lnTo>
                <a:lnTo>
                  <a:pt x="8743" y="14153"/>
                </a:lnTo>
                <a:lnTo>
                  <a:pt x="8780" y="14362"/>
                </a:lnTo>
                <a:lnTo>
                  <a:pt x="8844" y="14539"/>
                </a:lnTo>
                <a:lnTo>
                  <a:pt x="8792" y="14670"/>
                </a:lnTo>
                <a:lnTo>
                  <a:pt x="8787" y="15012"/>
                </a:lnTo>
                <a:lnTo>
                  <a:pt x="8778" y="15274"/>
                </a:lnTo>
                <a:lnTo>
                  <a:pt x="8871" y="15293"/>
                </a:lnTo>
                <a:lnTo>
                  <a:pt x="8884" y="15064"/>
                </a:lnTo>
                <a:lnTo>
                  <a:pt x="8987" y="15106"/>
                </a:lnTo>
                <a:lnTo>
                  <a:pt x="8962" y="15483"/>
                </a:lnTo>
                <a:lnTo>
                  <a:pt x="8800" y="15431"/>
                </a:lnTo>
                <a:lnTo>
                  <a:pt x="8799" y="15729"/>
                </a:lnTo>
                <a:lnTo>
                  <a:pt x="8699" y="15894"/>
                </a:lnTo>
                <a:lnTo>
                  <a:pt x="8906" y="15931"/>
                </a:lnTo>
                <a:lnTo>
                  <a:pt x="8792" y="16075"/>
                </a:lnTo>
                <a:lnTo>
                  <a:pt x="8768" y="16245"/>
                </a:lnTo>
                <a:lnTo>
                  <a:pt x="8839" y="16535"/>
                </a:lnTo>
                <a:lnTo>
                  <a:pt x="8921" y="16643"/>
                </a:lnTo>
                <a:lnTo>
                  <a:pt x="8906" y="16744"/>
                </a:lnTo>
                <a:lnTo>
                  <a:pt x="8964" y="16846"/>
                </a:lnTo>
                <a:lnTo>
                  <a:pt x="9127" y="16931"/>
                </a:lnTo>
                <a:lnTo>
                  <a:pt x="9278" y="17037"/>
                </a:lnTo>
                <a:lnTo>
                  <a:pt x="9415" y="17082"/>
                </a:lnTo>
                <a:lnTo>
                  <a:pt x="9463" y="17075"/>
                </a:lnTo>
                <a:lnTo>
                  <a:pt x="9462" y="16920"/>
                </a:lnTo>
                <a:lnTo>
                  <a:pt x="9561" y="16856"/>
                </a:lnTo>
                <a:lnTo>
                  <a:pt x="9613" y="16813"/>
                </a:lnTo>
                <a:lnTo>
                  <a:pt x="9719" y="16809"/>
                </a:lnTo>
                <a:lnTo>
                  <a:pt x="9772" y="16816"/>
                </a:lnTo>
                <a:lnTo>
                  <a:pt x="9682" y="16724"/>
                </a:lnTo>
                <a:lnTo>
                  <a:pt x="9627" y="16548"/>
                </a:lnTo>
                <a:lnTo>
                  <a:pt x="9671" y="16468"/>
                </a:lnTo>
                <a:lnTo>
                  <a:pt x="9780" y="16397"/>
                </a:lnTo>
                <a:lnTo>
                  <a:pt x="9849" y="16192"/>
                </a:lnTo>
                <a:lnTo>
                  <a:pt x="9997" y="16091"/>
                </a:lnTo>
                <a:lnTo>
                  <a:pt x="10036" y="15934"/>
                </a:lnTo>
                <a:lnTo>
                  <a:pt x="9906" y="15900"/>
                </a:lnTo>
                <a:lnTo>
                  <a:pt x="9768" y="15776"/>
                </a:lnTo>
                <a:lnTo>
                  <a:pt x="9798" y="15641"/>
                </a:lnTo>
                <a:lnTo>
                  <a:pt x="9901" y="15547"/>
                </a:lnTo>
                <a:lnTo>
                  <a:pt x="10032" y="15545"/>
                </a:lnTo>
                <a:lnTo>
                  <a:pt x="10061" y="15448"/>
                </a:lnTo>
                <a:lnTo>
                  <a:pt x="10078" y="15267"/>
                </a:lnTo>
                <a:lnTo>
                  <a:pt x="10189" y="15153"/>
                </a:lnTo>
                <a:lnTo>
                  <a:pt x="10320" y="15096"/>
                </a:lnTo>
                <a:lnTo>
                  <a:pt x="10276" y="15001"/>
                </a:lnTo>
                <a:lnTo>
                  <a:pt x="10199" y="15060"/>
                </a:lnTo>
                <a:lnTo>
                  <a:pt x="10100" y="15007"/>
                </a:lnTo>
                <a:lnTo>
                  <a:pt x="10075" y="14825"/>
                </a:lnTo>
                <a:lnTo>
                  <a:pt x="10130" y="14776"/>
                </a:lnTo>
                <a:lnTo>
                  <a:pt x="10273" y="14842"/>
                </a:lnTo>
                <a:lnTo>
                  <a:pt x="10425" y="14816"/>
                </a:lnTo>
                <a:lnTo>
                  <a:pt x="10514" y="14752"/>
                </a:lnTo>
                <a:lnTo>
                  <a:pt x="10487" y="14658"/>
                </a:lnTo>
                <a:lnTo>
                  <a:pt x="10519" y="14520"/>
                </a:lnTo>
                <a:lnTo>
                  <a:pt x="10489" y="14409"/>
                </a:lnTo>
                <a:lnTo>
                  <a:pt x="10655" y="14429"/>
                </a:lnTo>
                <a:lnTo>
                  <a:pt x="10963" y="14397"/>
                </a:lnTo>
                <a:lnTo>
                  <a:pt x="11196" y="14303"/>
                </a:lnTo>
                <a:lnTo>
                  <a:pt x="11359" y="14069"/>
                </a:lnTo>
                <a:lnTo>
                  <a:pt x="11372" y="13978"/>
                </a:lnTo>
                <a:lnTo>
                  <a:pt x="11280" y="13892"/>
                </a:lnTo>
                <a:lnTo>
                  <a:pt x="11310" y="13763"/>
                </a:lnTo>
                <a:lnTo>
                  <a:pt x="11115" y="13594"/>
                </a:lnTo>
                <a:lnTo>
                  <a:pt x="11130" y="13495"/>
                </a:lnTo>
                <a:lnTo>
                  <a:pt x="11223" y="13603"/>
                </a:lnTo>
                <a:lnTo>
                  <a:pt x="11332" y="13601"/>
                </a:lnTo>
                <a:lnTo>
                  <a:pt x="11475" y="13689"/>
                </a:lnTo>
                <a:lnTo>
                  <a:pt x="11564" y="13672"/>
                </a:lnTo>
                <a:lnTo>
                  <a:pt x="11679" y="13715"/>
                </a:lnTo>
                <a:lnTo>
                  <a:pt x="11867" y="13620"/>
                </a:lnTo>
                <a:lnTo>
                  <a:pt x="11948" y="13505"/>
                </a:lnTo>
                <a:lnTo>
                  <a:pt x="12064" y="13402"/>
                </a:lnTo>
                <a:lnTo>
                  <a:pt x="12157" y="13227"/>
                </a:lnTo>
                <a:lnTo>
                  <a:pt x="12278" y="13145"/>
                </a:lnTo>
                <a:lnTo>
                  <a:pt x="12438" y="13005"/>
                </a:lnTo>
                <a:lnTo>
                  <a:pt x="12660" y="12682"/>
                </a:lnTo>
                <a:lnTo>
                  <a:pt x="12788" y="12588"/>
                </a:lnTo>
                <a:lnTo>
                  <a:pt x="12837" y="12497"/>
                </a:lnTo>
                <a:lnTo>
                  <a:pt x="12891" y="12305"/>
                </a:lnTo>
                <a:lnTo>
                  <a:pt x="12875" y="12195"/>
                </a:lnTo>
                <a:lnTo>
                  <a:pt x="12916" y="12054"/>
                </a:lnTo>
                <a:lnTo>
                  <a:pt x="13083" y="11877"/>
                </a:lnTo>
                <a:lnTo>
                  <a:pt x="13301" y="11743"/>
                </a:lnTo>
                <a:lnTo>
                  <a:pt x="13500" y="11707"/>
                </a:lnTo>
                <a:lnTo>
                  <a:pt x="13631" y="11637"/>
                </a:lnTo>
                <a:lnTo>
                  <a:pt x="13907" y="11595"/>
                </a:lnTo>
                <a:lnTo>
                  <a:pt x="14091" y="11620"/>
                </a:lnTo>
                <a:lnTo>
                  <a:pt x="14146" y="11510"/>
                </a:lnTo>
                <a:lnTo>
                  <a:pt x="14295" y="11446"/>
                </a:lnTo>
                <a:lnTo>
                  <a:pt x="14352" y="11251"/>
                </a:lnTo>
                <a:lnTo>
                  <a:pt x="14557" y="11026"/>
                </a:lnTo>
                <a:lnTo>
                  <a:pt x="14621" y="10773"/>
                </a:lnTo>
                <a:lnTo>
                  <a:pt x="14685" y="10704"/>
                </a:lnTo>
                <a:lnTo>
                  <a:pt x="14719" y="10581"/>
                </a:lnTo>
                <a:lnTo>
                  <a:pt x="14801" y="10292"/>
                </a:lnTo>
                <a:lnTo>
                  <a:pt x="14826" y="9931"/>
                </a:lnTo>
                <a:lnTo>
                  <a:pt x="14889" y="9798"/>
                </a:lnTo>
                <a:lnTo>
                  <a:pt x="14932" y="9800"/>
                </a:lnTo>
                <a:lnTo>
                  <a:pt x="15076" y="9657"/>
                </a:lnTo>
                <a:lnTo>
                  <a:pt x="15205" y="9460"/>
                </a:lnTo>
                <a:lnTo>
                  <a:pt x="15469" y="9240"/>
                </a:lnTo>
                <a:lnTo>
                  <a:pt x="15565" y="9132"/>
                </a:lnTo>
                <a:lnTo>
                  <a:pt x="15656" y="8834"/>
                </a:lnTo>
                <a:lnTo>
                  <a:pt x="15634" y="8714"/>
                </a:lnTo>
                <a:lnTo>
                  <a:pt x="15587" y="8465"/>
                </a:lnTo>
                <a:lnTo>
                  <a:pt x="15528" y="8395"/>
                </a:lnTo>
                <a:lnTo>
                  <a:pt x="15380" y="8361"/>
                </a:lnTo>
                <a:lnTo>
                  <a:pt x="15247" y="8283"/>
                </a:lnTo>
                <a:lnTo>
                  <a:pt x="15028" y="8038"/>
                </a:lnTo>
                <a:lnTo>
                  <a:pt x="14768" y="7842"/>
                </a:lnTo>
                <a:lnTo>
                  <a:pt x="14497" y="7810"/>
                </a:lnTo>
                <a:lnTo>
                  <a:pt x="14143" y="7664"/>
                </a:lnTo>
                <a:lnTo>
                  <a:pt x="13928" y="7694"/>
                </a:lnTo>
                <a:lnTo>
                  <a:pt x="13958" y="7597"/>
                </a:lnTo>
                <a:lnTo>
                  <a:pt x="13869" y="7479"/>
                </a:lnTo>
                <a:lnTo>
                  <a:pt x="13559" y="7332"/>
                </a:lnTo>
                <a:lnTo>
                  <a:pt x="13323" y="7243"/>
                </a:lnTo>
                <a:lnTo>
                  <a:pt x="13178" y="7349"/>
                </a:lnTo>
                <a:lnTo>
                  <a:pt x="13172" y="7166"/>
                </a:lnTo>
                <a:lnTo>
                  <a:pt x="12837" y="7109"/>
                </a:lnTo>
                <a:lnTo>
                  <a:pt x="12776" y="7048"/>
                </a:lnTo>
                <a:lnTo>
                  <a:pt x="12919" y="6912"/>
                </a:lnTo>
                <a:lnTo>
                  <a:pt x="12914" y="6787"/>
                </a:lnTo>
                <a:lnTo>
                  <a:pt x="12812" y="6748"/>
                </a:lnTo>
                <a:lnTo>
                  <a:pt x="12700" y="6428"/>
                </a:lnTo>
                <a:lnTo>
                  <a:pt x="12652" y="6327"/>
                </a:lnTo>
                <a:lnTo>
                  <a:pt x="12588" y="6331"/>
                </a:lnTo>
                <a:lnTo>
                  <a:pt x="12554" y="6257"/>
                </a:lnTo>
                <a:lnTo>
                  <a:pt x="12349" y="6095"/>
                </a:lnTo>
                <a:lnTo>
                  <a:pt x="12207" y="6046"/>
                </a:lnTo>
                <a:lnTo>
                  <a:pt x="12142" y="6023"/>
                </a:lnTo>
                <a:lnTo>
                  <a:pt x="11933" y="5966"/>
                </a:lnTo>
                <a:lnTo>
                  <a:pt x="11778" y="5971"/>
                </a:lnTo>
                <a:lnTo>
                  <a:pt x="11758" y="6001"/>
                </a:lnTo>
                <a:lnTo>
                  <a:pt x="11525" y="5957"/>
                </a:lnTo>
                <a:lnTo>
                  <a:pt x="11448" y="5893"/>
                </a:lnTo>
                <a:lnTo>
                  <a:pt x="11342" y="5806"/>
                </a:lnTo>
                <a:lnTo>
                  <a:pt x="11270" y="5801"/>
                </a:lnTo>
                <a:lnTo>
                  <a:pt x="11263" y="5711"/>
                </a:lnTo>
                <a:lnTo>
                  <a:pt x="11142" y="5597"/>
                </a:lnTo>
                <a:lnTo>
                  <a:pt x="11015" y="5531"/>
                </a:lnTo>
                <a:lnTo>
                  <a:pt x="10938" y="5491"/>
                </a:lnTo>
                <a:lnTo>
                  <a:pt x="10839" y="5493"/>
                </a:lnTo>
                <a:lnTo>
                  <a:pt x="10807" y="5358"/>
                </a:lnTo>
                <a:lnTo>
                  <a:pt x="10660" y="5274"/>
                </a:lnTo>
                <a:lnTo>
                  <a:pt x="10505" y="5260"/>
                </a:lnTo>
                <a:lnTo>
                  <a:pt x="10440" y="5181"/>
                </a:lnTo>
                <a:lnTo>
                  <a:pt x="10603" y="5132"/>
                </a:lnTo>
                <a:lnTo>
                  <a:pt x="10372" y="5134"/>
                </a:lnTo>
                <a:lnTo>
                  <a:pt x="10133" y="5146"/>
                </a:lnTo>
                <a:lnTo>
                  <a:pt x="10132" y="5188"/>
                </a:lnTo>
                <a:lnTo>
                  <a:pt x="10022" y="5240"/>
                </a:lnTo>
                <a:lnTo>
                  <a:pt x="9876" y="5222"/>
                </a:lnTo>
                <a:lnTo>
                  <a:pt x="9766" y="5149"/>
                </a:lnTo>
                <a:lnTo>
                  <a:pt x="9561" y="5171"/>
                </a:lnTo>
                <a:lnTo>
                  <a:pt x="9389" y="5174"/>
                </a:lnTo>
                <a:lnTo>
                  <a:pt x="9383" y="5121"/>
                </a:lnTo>
                <a:lnTo>
                  <a:pt x="9260" y="5033"/>
                </a:lnTo>
                <a:lnTo>
                  <a:pt x="9127" y="5036"/>
                </a:lnTo>
                <a:lnTo>
                  <a:pt x="9061" y="4924"/>
                </a:lnTo>
                <a:lnTo>
                  <a:pt x="8994" y="4977"/>
                </a:lnTo>
                <a:lnTo>
                  <a:pt x="9017" y="5055"/>
                </a:lnTo>
                <a:lnTo>
                  <a:pt x="8778" y="5132"/>
                </a:lnTo>
                <a:lnTo>
                  <a:pt x="8785" y="5259"/>
                </a:lnTo>
                <a:lnTo>
                  <a:pt x="8842" y="5314"/>
                </a:lnTo>
                <a:lnTo>
                  <a:pt x="8795" y="5437"/>
                </a:lnTo>
                <a:lnTo>
                  <a:pt x="8713" y="5452"/>
                </a:lnTo>
                <a:lnTo>
                  <a:pt x="8644" y="5323"/>
                </a:lnTo>
                <a:lnTo>
                  <a:pt x="8731" y="5222"/>
                </a:lnTo>
                <a:lnTo>
                  <a:pt x="8736" y="5136"/>
                </a:lnTo>
                <a:lnTo>
                  <a:pt x="8677" y="5063"/>
                </a:lnTo>
                <a:lnTo>
                  <a:pt x="8790" y="5038"/>
                </a:lnTo>
                <a:lnTo>
                  <a:pt x="8797" y="4999"/>
                </a:lnTo>
                <a:lnTo>
                  <a:pt x="8836" y="4942"/>
                </a:lnTo>
                <a:lnTo>
                  <a:pt x="8787" y="4902"/>
                </a:lnTo>
                <a:lnTo>
                  <a:pt x="8719" y="4897"/>
                </a:lnTo>
                <a:lnTo>
                  <a:pt x="8625" y="4979"/>
                </a:lnTo>
                <a:lnTo>
                  <a:pt x="8551" y="5021"/>
                </a:lnTo>
                <a:lnTo>
                  <a:pt x="8398" y="5112"/>
                </a:lnTo>
                <a:lnTo>
                  <a:pt x="8251" y="5109"/>
                </a:lnTo>
                <a:lnTo>
                  <a:pt x="8235" y="5144"/>
                </a:lnTo>
                <a:lnTo>
                  <a:pt x="8117" y="5156"/>
                </a:lnTo>
                <a:lnTo>
                  <a:pt x="8006" y="5242"/>
                </a:lnTo>
                <a:lnTo>
                  <a:pt x="7964" y="5385"/>
                </a:lnTo>
                <a:lnTo>
                  <a:pt x="7960" y="5440"/>
                </a:lnTo>
                <a:lnTo>
                  <a:pt x="7881" y="5466"/>
                </a:lnTo>
                <a:lnTo>
                  <a:pt x="7735" y="5595"/>
                </a:lnTo>
                <a:lnTo>
                  <a:pt x="7639" y="5599"/>
                </a:lnTo>
                <a:lnTo>
                  <a:pt x="7570" y="5558"/>
                </a:lnTo>
                <a:lnTo>
                  <a:pt x="7513" y="5513"/>
                </a:lnTo>
                <a:lnTo>
                  <a:pt x="7430" y="5493"/>
                </a:lnTo>
                <a:lnTo>
                  <a:pt x="7327" y="5498"/>
                </a:lnTo>
                <a:lnTo>
                  <a:pt x="7334" y="5479"/>
                </a:lnTo>
                <a:lnTo>
                  <a:pt x="7233" y="5481"/>
                </a:lnTo>
                <a:lnTo>
                  <a:pt x="7167" y="5538"/>
                </a:lnTo>
                <a:lnTo>
                  <a:pt x="7053" y="5583"/>
                </a:lnTo>
                <a:lnTo>
                  <a:pt x="6972" y="5636"/>
                </a:lnTo>
                <a:lnTo>
                  <a:pt x="6881" y="5659"/>
                </a:lnTo>
                <a:lnTo>
                  <a:pt x="6834" y="5624"/>
                </a:lnTo>
                <a:lnTo>
                  <a:pt x="6816" y="5639"/>
                </a:lnTo>
                <a:lnTo>
                  <a:pt x="6743" y="5641"/>
                </a:lnTo>
                <a:lnTo>
                  <a:pt x="6748" y="5604"/>
                </a:lnTo>
                <a:lnTo>
                  <a:pt x="6688" y="5551"/>
                </a:lnTo>
                <a:lnTo>
                  <a:pt x="6607" y="5491"/>
                </a:lnTo>
                <a:lnTo>
                  <a:pt x="6541" y="5434"/>
                </a:lnTo>
                <a:lnTo>
                  <a:pt x="6503" y="5350"/>
                </a:lnTo>
                <a:lnTo>
                  <a:pt x="6477" y="5326"/>
                </a:lnTo>
                <a:lnTo>
                  <a:pt x="6472" y="5282"/>
                </a:lnTo>
                <a:lnTo>
                  <a:pt x="6513" y="5235"/>
                </a:lnTo>
                <a:lnTo>
                  <a:pt x="6504" y="5193"/>
                </a:lnTo>
                <a:lnTo>
                  <a:pt x="6528" y="5121"/>
                </a:lnTo>
                <a:lnTo>
                  <a:pt x="6556" y="5100"/>
                </a:lnTo>
                <a:lnTo>
                  <a:pt x="6558" y="5028"/>
                </a:lnTo>
                <a:lnTo>
                  <a:pt x="6553" y="4988"/>
                </a:lnTo>
                <a:lnTo>
                  <a:pt x="6565" y="4915"/>
                </a:lnTo>
                <a:lnTo>
                  <a:pt x="6590" y="4848"/>
                </a:lnTo>
                <a:lnTo>
                  <a:pt x="6637" y="4789"/>
                </a:lnTo>
                <a:lnTo>
                  <a:pt x="6625" y="4733"/>
                </a:lnTo>
                <a:lnTo>
                  <a:pt x="6639" y="4696"/>
                </a:lnTo>
                <a:lnTo>
                  <a:pt x="6656" y="4678"/>
                </a:lnTo>
                <a:lnTo>
                  <a:pt x="6614" y="4641"/>
                </a:lnTo>
                <a:lnTo>
                  <a:pt x="6551" y="4626"/>
                </a:lnTo>
                <a:lnTo>
                  <a:pt x="6504" y="4597"/>
                </a:lnTo>
                <a:lnTo>
                  <a:pt x="6455" y="4575"/>
                </a:lnTo>
                <a:lnTo>
                  <a:pt x="6427" y="4575"/>
                </a:lnTo>
                <a:lnTo>
                  <a:pt x="6351" y="4565"/>
                </a:lnTo>
                <a:lnTo>
                  <a:pt x="6314" y="4584"/>
                </a:lnTo>
                <a:lnTo>
                  <a:pt x="6269" y="4595"/>
                </a:lnTo>
                <a:lnTo>
                  <a:pt x="6228" y="4590"/>
                </a:lnTo>
                <a:lnTo>
                  <a:pt x="6174" y="4590"/>
                </a:lnTo>
                <a:lnTo>
                  <a:pt x="6151" y="4611"/>
                </a:lnTo>
                <a:lnTo>
                  <a:pt x="6094" y="4637"/>
                </a:lnTo>
                <a:lnTo>
                  <a:pt x="6013" y="4654"/>
                </a:lnTo>
                <a:lnTo>
                  <a:pt x="5935" y="4653"/>
                </a:lnTo>
                <a:lnTo>
                  <a:pt x="5907" y="4664"/>
                </a:lnTo>
                <a:lnTo>
                  <a:pt x="5893" y="4654"/>
                </a:lnTo>
                <a:lnTo>
                  <a:pt x="5844" y="4664"/>
                </a:lnTo>
                <a:lnTo>
                  <a:pt x="5802" y="4698"/>
                </a:lnTo>
                <a:lnTo>
                  <a:pt x="5785" y="4695"/>
                </a:lnTo>
                <a:lnTo>
                  <a:pt x="5738" y="4685"/>
                </a:lnTo>
                <a:lnTo>
                  <a:pt x="5720" y="4710"/>
                </a:lnTo>
                <a:lnTo>
                  <a:pt x="5669" y="4691"/>
                </a:lnTo>
                <a:lnTo>
                  <a:pt x="5711" y="4631"/>
                </a:lnTo>
                <a:lnTo>
                  <a:pt x="5742" y="4621"/>
                </a:lnTo>
                <a:lnTo>
                  <a:pt x="5782" y="4574"/>
                </a:lnTo>
                <a:lnTo>
                  <a:pt x="5814" y="4491"/>
                </a:lnTo>
                <a:lnTo>
                  <a:pt x="5806" y="4478"/>
                </a:lnTo>
                <a:lnTo>
                  <a:pt x="5833" y="4420"/>
                </a:lnTo>
                <a:lnTo>
                  <a:pt x="5821" y="4398"/>
                </a:lnTo>
                <a:lnTo>
                  <a:pt x="5860" y="4328"/>
                </a:lnTo>
                <a:lnTo>
                  <a:pt x="5870" y="4286"/>
                </a:lnTo>
                <a:lnTo>
                  <a:pt x="5838" y="4291"/>
                </a:lnTo>
                <a:lnTo>
                  <a:pt x="5841" y="4267"/>
                </a:lnTo>
                <a:lnTo>
                  <a:pt x="5876" y="4259"/>
                </a:lnTo>
                <a:lnTo>
                  <a:pt x="5912" y="4291"/>
                </a:lnTo>
                <a:lnTo>
                  <a:pt x="5974" y="4166"/>
                </a:lnTo>
                <a:lnTo>
                  <a:pt x="6011" y="4097"/>
                </a:lnTo>
                <a:lnTo>
                  <a:pt x="5986" y="4075"/>
                </a:lnTo>
                <a:lnTo>
                  <a:pt x="6041" y="3978"/>
                </a:lnTo>
                <a:lnTo>
                  <a:pt x="6149" y="3877"/>
                </a:lnTo>
                <a:lnTo>
                  <a:pt x="6168" y="3804"/>
                </a:lnTo>
                <a:lnTo>
                  <a:pt x="6134" y="3781"/>
                </a:lnTo>
                <a:lnTo>
                  <a:pt x="6031" y="3809"/>
                </a:lnTo>
                <a:lnTo>
                  <a:pt x="5885" y="3828"/>
                </a:lnTo>
                <a:lnTo>
                  <a:pt x="5705" y="3892"/>
                </a:lnTo>
                <a:lnTo>
                  <a:pt x="5587" y="3951"/>
                </a:lnTo>
                <a:lnTo>
                  <a:pt x="5550" y="4000"/>
                </a:lnTo>
                <a:lnTo>
                  <a:pt x="5509" y="4127"/>
                </a:lnTo>
                <a:lnTo>
                  <a:pt x="5452" y="4222"/>
                </a:lnTo>
                <a:lnTo>
                  <a:pt x="5336" y="4304"/>
                </a:lnTo>
                <a:lnTo>
                  <a:pt x="5230" y="4350"/>
                </a:lnTo>
                <a:lnTo>
                  <a:pt x="5102" y="4402"/>
                </a:lnTo>
                <a:lnTo>
                  <a:pt x="4977" y="4444"/>
                </a:lnTo>
                <a:lnTo>
                  <a:pt x="4829" y="4516"/>
                </a:lnTo>
                <a:lnTo>
                  <a:pt x="4777" y="4466"/>
                </a:lnTo>
                <a:lnTo>
                  <a:pt x="4619" y="4464"/>
                </a:lnTo>
                <a:lnTo>
                  <a:pt x="4575" y="4402"/>
                </a:lnTo>
                <a:lnTo>
                  <a:pt x="4560" y="4324"/>
                </a:lnTo>
                <a:lnTo>
                  <a:pt x="4488" y="4237"/>
                </a:lnTo>
                <a:lnTo>
                  <a:pt x="4488" y="4129"/>
                </a:lnTo>
                <a:lnTo>
                  <a:pt x="4461" y="4069"/>
                </a:lnTo>
                <a:lnTo>
                  <a:pt x="4457" y="3994"/>
                </a:lnTo>
                <a:lnTo>
                  <a:pt x="4493" y="3920"/>
                </a:lnTo>
                <a:lnTo>
                  <a:pt x="4563" y="3725"/>
                </a:lnTo>
                <a:lnTo>
                  <a:pt x="4622" y="3617"/>
                </a:lnTo>
                <a:lnTo>
                  <a:pt x="4720" y="3481"/>
                </a:lnTo>
                <a:lnTo>
                  <a:pt x="4710" y="3441"/>
                </a:lnTo>
                <a:lnTo>
                  <a:pt x="4725" y="3377"/>
                </a:lnTo>
                <a:lnTo>
                  <a:pt x="4762" y="3282"/>
                </a:lnTo>
                <a:lnTo>
                  <a:pt x="4818" y="3213"/>
                </a:lnTo>
                <a:lnTo>
                  <a:pt x="4920" y="3131"/>
                </a:lnTo>
                <a:lnTo>
                  <a:pt x="5085" y="3040"/>
                </a:lnTo>
                <a:lnTo>
                  <a:pt x="5254" y="2914"/>
                </a:lnTo>
                <a:lnTo>
                  <a:pt x="5388" y="2858"/>
                </a:lnTo>
                <a:lnTo>
                  <a:pt x="5482" y="2830"/>
                </a:lnTo>
                <a:lnTo>
                  <a:pt x="5580" y="2836"/>
                </a:lnTo>
                <a:lnTo>
                  <a:pt x="5715" y="2796"/>
                </a:lnTo>
                <a:lnTo>
                  <a:pt x="5804" y="2841"/>
                </a:lnTo>
                <a:lnTo>
                  <a:pt x="5912" y="2825"/>
                </a:lnTo>
                <a:lnTo>
                  <a:pt x="5977" y="2789"/>
                </a:lnTo>
                <a:lnTo>
                  <a:pt x="6028" y="2799"/>
                </a:lnTo>
                <a:lnTo>
                  <a:pt x="6063" y="2777"/>
                </a:lnTo>
                <a:lnTo>
                  <a:pt x="6038" y="2757"/>
                </a:lnTo>
                <a:lnTo>
                  <a:pt x="6058" y="2705"/>
                </a:lnTo>
                <a:lnTo>
                  <a:pt x="6041" y="2675"/>
                </a:lnTo>
                <a:lnTo>
                  <a:pt x="6112" y="2646"/>
                </a:lnTo>
                <a:lnTo>
                  <a:pt x="6232" y="2618"/>
                </a:lnTo>
                <a:lnTo>
                  <a:pt x="6363" y="2607"/>
                </a:lnTo>
                <a:lnTo>
                  <a:pt x="6543" y="2565"/>
                </a:lnTo>
                <a:lnTo>
                  <a:pt x="6630" y="2580"/>
                </a:lnTo>
                <a:lnTo>
                  <a:pt x="6689" y="2628"/>
                </a:lnTo>
                <a:lnTo>
                  <a:pt x="6715" y="2629"/>
                </a:lnTo>
                <a:lnTo>
                  <a:pt x="6891" y="2550"/>
                </a:lnTo>
                <a:lnTo>
                  <a:pt x="6947" y="2560"/>
                </a:lnTo>
                <a:lnTo>
                  <a:pt x="7045" y="2650"/>
                </a:lnTo>
                <a:lnTo>
                  <a:pt x="7072" y="2715"/>
                </a:lnTo>
                <a:lnTo>
                  <a:pt x="7018" y="2804"/>
                </a:lnTo>
                <a:lnTo>
                  <a:pt x="7031" y="2853"/>
                </a:lnTo>
                <a:lnTo>
                  <a:pt x="7085" y="2944"/>
                </a:lnTo>
                <a:lnTo>
                  <a:pt x="7149" y="3048"/>
                </a:lnTo>
                <a:lnTo>
                  <a:pt x="7206" y="3072"/>
                </a:lnTo>
                <a:lnTo>
                  <a:pt x="7221" y="3128"/>
                </a:lnTo>
                <a:lnTo>
                  <a:pt x="7300" y="3134"/>
                </a:lnTo>
                <a:lnTo>
                  <a:pt x="7354" y="3112"/>
                </a:lnTo>
                <a:lnTo>
                  <a:pt x="7412" y="3025"/>
                </a:lnTo>
                <a:lnTo>
                  <a:pt x="7428" y="2971"/>
                </a:lnTo>
                <a:lnTo>
                  <a:pt x="7452" y="2882"/>
                </a:lnTo>
                <a:lnTo>
                  <a:pt x="7403" y="2739"/>
                </a:lnTo>
                <a:lnTo>
                  <a:pt x="7415" y="2683"/>
                </a:lnTo>
                <a:lnTo>
                  <a:pt x="7363" y="2601"/>
                </a:lnTo>
                <a:lnTo>
                  <a:pt x="7334" y="2500"/>
                </a:lnTo>
                <a:lnTo>
                  <a:pt x="7327" y="2417"/>
                </a:lnTo>
                <a:lnTo>
                  <a:pt x="7375" y="2328"/>
                </a:lnTo>
                <a:lnTo>
                  <a:pt x="7467" y="2249"/>
                </a:lnTo>
                <a:lnTo>
                  <a:pt x="7571" y="2182"/>
                </a:lnTo>
                <a:lnTo>
                  <a:pt x="7765" y="2087"/>
                </a:lnTo>
                <a:lnTo>
                  <a:pt x="7797" y="2047"/>
                </a:lnTo>
                <a:lnTo>
                  <a:pt x="7888" y="1996"/>
                </a:lnTo>
                <a:lnTo>
                  <a:pt x="7967" y="1981"/>
                </a:lnTo>
                <a:lnTo>
                  <a:pt x="8087" y="1905"/>
                </a:lnTo>
                <a:lnTo>
                  <a:pt x="8257" y="1858"/>
                </a:lnTo>
                <a:lnTo>
                  <a:pt x="8374" y="1769"/>
                </a:lnTo>
                <a:lnTo>
                  <a:pt x="8378" y="1663"/>
                </a:lnTo>
                <a:lnTo>
                  <a:pt x="8371" y="1629"/>
                </a:lnTo>
                <a:lnTo>
                  <a:pt x="8329" y="1624"/>
                </a:lnTo>
                <a:lnTo>
                  <a:pt x="8349" y="1527"/>
                </a:lnTo>
                <a:lnTo>
                  <a:pt x="8260" y="1503"/>
                </a:lnTo>
                <a:lnTo>
                  <a:pt x="8349" y="1512"/>
                </a:lnTo>
                <a:lnTo>
                  <a:pt x="8336" y="1449"/>
                </a:lnTo>
                <a:lnTo>
                  <a:pt x="8376" y="1404"/>
                </a:lnTo>
                <a:lnTo>
                  <a:pt x="8371" y="1486"/>
                </a:lnTo>
                <a:lnTo>
                  <a:pt x="8437" y="1518"/>
                </a:lnTo>
                <a:lnTo>
                  <a:pt x="8373" y="1592"/>
                </a:lnTo>
                <a:lnTo>
                  <a:pt x="8384" y="1594"/>
                </a:lnTo>
                <a:lnTo>
                  <a:pt x="8491" y="1507"/>
                </a:lnTo>
                <a:lnTo>
                  <a:pt x="8549" y="1463"/>
                </a:lnTo>
                <a:lnTo>
                  <a:pt x="8554" y="1426"/>
                </a:lnTo>
                <a:lnTo>
                  <a:pt x="8524" y="1411"/>
                </a:lnTo>
                <a:lnTo>
                  <a:pt x="8507" y="1360"/>
                </a:lnTo>
                <a:lnTo>
                  <a:pt x="8549" y="1380"/>
                </a:lnTo>
                <a:lnTo>
                  <a:pt x="8581" y="1384"/>
                </a:lnTo>
                <a:lnTo>
                  <a:pt x="8585" y="1409"/>
                </a:lnTo>
                <a:lnTo>
                  <a:pt x="8713" y="1325"/>
                </a:lnTo>
                <a:lnTo>
                  <a:pt x="8762" y="1254"/>
                </a:lnTo>
                <a:lnTo>
                  <a:pt x="8719" y="1252"/>
                </a:lnTo>
                <a:lnTo>
                  <a:pt x="8772" y="1224"/>
                </a:lnTo>
                <a:lnTo>
                  <a:pt x="8763" y="1236"/>
                </a:lnTo>
                <a:lnTo>
                  <a:pt x="8857" y="1229"/>
                </a:lnTo>
                <a:lnTo>
                  <a:pt x="9068" y="1188"/>
                </a:lnTo>
                <a:lnTo>
                  <a:pt x="9029" y="1173"/>
                </a:lnTo>
                <a:lnTo>
                  <a:pt x="8810" y="1205"/>
                </a:lnTo>
                <a:lnTo>
                  <a:pt x="8938" y="1170"/>
                </a:lnTo>
                <a:lnTo>
                  <a:pt x="9024" y="1161"/>
                </a:lnTo>
                <a:lnTo>
                  <a:pt x="9088" y="1153"/>
                </a:lnTo>
                <a:lnTo>
                  <a:pt x="9199" y="1131"/>
                </a:lnTo>
                <a:lnTo>
                  <a:pt x="9268" y="1129"/>
                </a:lnTo>
                <a:lnTo>
                  <a:pt x="9369" y="1109"/>
                </a:lnTo>
                <a:lnTo>
                  <a:pt x="9386" y="1084"/>
                </a:lnTo>
                <a:lnTo>
                  <a:pt x="9346" y="1066"/>
                </a:lnTo>
                <a:lnTo>
                  <a:pt x="9356" y="1098"/>
                </a:lnTo>
                <a:lnTo>
                  <a:pt x="9295" y="1099"/>
                </a:lnTo>
                <a:lnTo>
                  <a:pt x="9256" y="1054"/>
                </a:lnTo>
                <a:lnTo>
                  <a:pt x="9268" y="1007"/>
                </a:lnTo>
                <a:lnTo>
                  <a:pt x="9288" y="991"/>
                </a:lnTo>
                <a:lnTo>
                  <a:pt x="9381" y="933"/>
                </a:lnTo>
                <a:lnTo>
                  <a:pt x="9534" y="902"/>
                </a:lnTo>
                <a:lnTo>
                  <a:pt x="9682" y="869"/>
                </a:lnTo>
                <a:lnTo>
                  <a:pt x="9835" y="825"/>
                </a:lnTo>
                <a:lnTo>
                  <a:pt x="9815" y="800"/>
                </a:lnTo>
                <a:lnTo>
                  <a:pt x="9970" y="786"/>
                </a:lnTo>
                <a:lnTo>
                  <a:pt x="10191" y="781"/>
                </a:lnTo>
                <a:lnTo>
                  <a:pt x="9945" y="850"/>
                </a:lnTo>
                <a:lnTo>
                  <a:pt x="9945" y="921"/>
                </a:lnTo>
                <a:lnTo>
                  <a:pt x="10051" y="924"/>
                </a:lnTo>
                <a:lnTo>
                  <a:pt x="10213" y="864"/>
                </a:lnTo>
                <a:lnTo>
                  <a:pt x="10352" y="830"/>
                </a:lnTo>
                <a:lnTo>
                  <a:pt x="10659" y="784"/>
                </a:lnTo>
                <a:lnTo>
                  <a:pt x="10824" y="736"/>
                </a:lnTo>
                <a:lnTo>
                  <a:pt x="10733" y="707"/>
                </a:lnTo>
                <a:lnTo>
                  <a:pt x="10719" y="653"/>
                </a:lnTo>
                <a:lnTo>
                  <a:pt x="10590" y="736"/>
                </a:lnTo>
                <a:lnTo>
                  <a:pt x="10364" y="746"/>
                </a:lnTo>
                <a:lnTo>
                  <a:pt x="10187" y="709"/>
                </a:lnTo>
                <a:lnTo>
                  <a:pt x="10147" y="651"/>
                </a:lnTo>
                <a:lnTo>
                  <a:pt x="10110" y="576"/>
                </a:lnTo>
                <a:lnTo>
                  <a:pt x="10236" y="529"/>
                </a:lnTo>
                <a:lnTo>
                  <a:pt x="10123" y="497"/>
                </a:lnTo>
                <a:lnTo>
                  <a:pt x="9931" y="507"/>
                </a:lnTo>
                <a:lnTo>
                  <a:pt x="9652" y="571"/>
                </a:lnTo>
                <a:lnTo>
                  <a:pt x="9420" y="673"/>
                </a:lnTo>
                <a:lnTo>
                  <a:pt x="9304" y="690"/>
                </a:lnTo>
                <a:lnTo>
                  <a:pt x="9472" y="616"/>
                </a:lnTo>
                <a:lnTo>
                  <a:pt x="9681" y="518"/>
                </a:lnTo>
                <a:lnTo>
                  <a:pt x="9849" y="483"/>
                </a:lnTo>
                <a:lnTo>
                  <a:pt x="9962" y="434"/>
                </a:lnTo>
                <a:lnTo>
                  <a:pt x="10091" y="428"/>
                </a:lnTo>
                <a:lnTo>
                  <a:pt x="10280" y="428"/>
                </a:lnTo>
                <a:lnTo>
                  <a:pt x="10548" y="441"/>
                </a:lnTo>
                <a:lnTo>
                  <a:pt x="10760" y="433"/>
                </a:lnTo>
                <a:lnTo>
                  <a:pt x="10908" y="385"/>
                </a:lnTo>
                <a:lnTo>
                  <a:pt x="11105" y="370"/>
                </a:lnTo>
                <a:lnTo>
                  <a:pt x="11185" y="353"/>
                </a:lnTo>
                <a:lnTo>
                  <a:pt x="11266" y="337"/>
                </a:lnTo>
                <a:lnTo>
                  <a:pt x="11239" y="283"/>
                </a:lnTo>
                <a:lnTo>
                  <a:pt x="11344" y="288"/>
                </a:lnTo>
                <a:lnTo>
                  <a:pt x="11357" y="264"/>
                </a:lnTo>
                <a:lnTo>
                  <a:pt x="11283" y="241"/>
                </a:lnTo>
                <a:lnTo>
                  <a:pt x="11175" y="210"/>
                </a:lnTo>
                <a:lnTo>
                  <a:pt x="11206" y="205"/>
                </a:lnTo>
                <a:lnTo>
                  <a:pt x="11275" y="229"/>
                </a:lnTo>
                <a:lnTo>
                  <a:pt x="11381" y="236"/>
                </a:lnTo>
                <a:lnTo>
                  <a:pt x="11384" y="256"/>
                </a:lnTo>
                <a:lnTo>
                  <a:pt x="11446" y="252"/>
                </a:lnTo>
                <a:lnTo>
                  <a:pt x="11495" y="231"/>
                </a:lnTo>
                <a:lnTo>
                  <a:pt x="11505" y="258"/>
                </a:lnTo>
                <a:lnTo>
                  <a:pt x="11549" y="300"/>
                </a:lnTo>
                <a:lnTo>
                  <a:pt x="11633" y="320"/>
                </a:lnTo>
                <a:lnTo>
                  <a:pt x="11707" y="316"/>
                </a:lnTo>
                <a:lnTo>
                  <a:pt x="11727" y="271"/>
                </a:lnTo>
                <a:lnTo>
                  <a:pt x="11748" y="261"/>
                </a:lnTo>
                <a:lnTo>
                  <a:pt x="11696" y="232"/>
                </a:lnTo>
                <a:lnTo>
                  <a:pt x="11758" y="251"/>
                </a:lnTo>
                <a:lnTo>
                  <a:pt x="11827" y="227"/>
                </a:lnTo>
                <a:lnTo>
                  <a:pt x="11892" y="210"/>
                </a:lnTo>
                <a:lnTo>
                  <a:pt x="12039" y="197"/>
                </a:lnTo>
                <a:lnTo>
                  <a:pt x="12163" y="204"/>
                </a:lnTo>
                <a:lnTo>
                  <a:pt x="12120" y="187"/>
                </a:lnTo>
                <a:lnTo>
                  <a:pt x="12105" y="165"/>
                </a:lnTo>
                <a:close/>
                <a:moveTo>
                  <a:pt x="8544" y="296"/>
                </a:moveTo>
                <a:lnTo>
                  <a:pt x="8558" y="301"/>
                </a:lnTo>
                <a:lnTo>
                  <a:pt x="8549" y="382"/>
                </a:lnTo>
                <a:lnTo>
                  <a:pt x="8443" y="449"/>
                </a:lnTo>
                <a:lnTo>
                  <a:pt x="8339" y="480"/>
                </a:lnTo>
                <a:lnTo>
                  <a:pt x="8211" y="441"/>
                </a:lnTo>
                <a:lnTo>
                  <a:pt x="8186" y="389"/>
                </a:lnTo>
                <a:cubicBezTo>
                  <a:pt x="8241" y="375"/>
                  <a:pt x="8295" y="360"/>
                  <a:pt x="8351" y="347"/>
                </a:cubicBezTo>
                <a:lnTo>
                  <a:pt x="8368" y="343"/>
                </a:lnTo>
                <a:lnTo>
                  <a:pt x="8373" y="342"/>
                </a:lnTo>
                <a:cubicBezTo>
                  <a:pt x="8430" y="328"/>
                  <a:pt x="8486" y="309"/>
                  <a:pt x="8544" y="296"/>
                </a:cubicBezTo>
                <a:close/>
                <a:moveTo>
                  <a:pt x="11253" y="365"/>
                </a:moveTo>
                <a:lnTo>
                  <a:pt x="11153" y="380"/>
                </a:lnTo>
                <a:lnTo>
                  <a:pt x="11086" y="412"/>
                </a:lnTo>
                <a:lnTo>
                  <a:pt x="10978" y="510"/>
                </a:lnTo>
                <a:lnTo>
                  <a:pt x="10876" y="549"/>
                </a:lnTo>
                <a:lnTo>
                  <a:pt x="10935" y="569"/>
                </a:lnTo>
                <a:lnTo>
                  <a:pt x="10857" y="591"/>
                </a:lnTo>
                <a:lnTo>
                  <a:pt x="10881" y="613"/>
                </a:lnTo>
                <a:lnTo>
                  <a:pt x="11137" y="623"/>
                </a:lnTo>
                <a:lnTo>
                  <a:pt x="11276" y="623"/>
                </a:lnTo>
                <a:lnTo>
                  <a:pt x="11408" y="646"/>
                </a:lnTo>
                <a:lnTo>
                  <a:pt x="11322" y="677"/>
                </a:lnTo>
                <a:lnTo>
                  <a:pt x="11403" y="683"/>
                </a:lnTo>
                <a:lnTo>
                  <a:pt x="11537" y="628"/>
                </a:lnTo>
                <a:lnTo>
                  <a:pt x="11576" y="638"/>
                </a:lnTo>
                <a:lnTo>
                  <a:pt x="11566" y="697"/>
                </a:lnTo>
                <a:lnTo>
                  <a:pt x="11658" y="715"/>
                </a:lnTo>
                <a:lnTo>
                  <a:pt x="11717" y="717"/>
                </a:lnTo>
                <a:lnTo>
                  <a:pt x="11749" y="655"/>
                </a:lnTo>
                <a:lnTo>
                  <a:pt x="11694" y="609"/>
                </a:lnTo>
                <a:lnTo>
                  <a:pt x="11664" y="571"/>
                </a:lnTo>
                <a:lnTo>
                  <a:pt x="11579" y="577"/>
                </a:lnTo>
                <a:lnTo>
                  <a:pt x="11601" y="530"/>
                </a:lnTo>
                <a:lnTo>
                  <a:pt x="11468" y="502"/>
                </a:lnTo>
                <a:lnTo>
                  <a:pt x="11414" y="515"/>
                </a:lnTo>
                <a:lnTo>
                  <a:pt x="11297" y="492"/>
                </a:lnTo>
                <a:lnTo>
                  <a:pt x="11335" y="471"/>
                </a:lnTo>
                <a:lnTo>
                  <a:pt x="11246" y="454"/>
                </a:lnTo>
                <a:lnTo>
                  <a:pt x="11170" y="471"/>
                </a:lnTo>
                <a:lnTo>
                  <a:pt x="11238" y="421"/>
                </a:lnTo>
                <a:lnTo>
                  <a:pt x="11292" y="385"/>
                </a:lnTo>
                <a:lnTo>
                  <a:pt x="11310" y="370"/>
                </a:lnTo>
                <a:lnTo>
                  <a:pt x="11253" y="365"/>
                </a:lnTo>
                <a:close/>
                <a:moveTo>
                  <a:pt x="10239" y="448"/>
                </a:moveTo>
                <a:lnTo>
                  <a:pt x="10196" y="454"/>
                </a:lnTo>
                <a:lnTo>
                  <a:pt x="10312" y="483"/>
                </a:lnTo>
                <a:lnTo>
                  <a:pt x="10478" y="505"/>
                </a:lnTo>
                <a:lnTo>
                  <a:pt x="10541" y="503"/>
                </a:lnTo>
                <a:lnTo>
                  <a:pt x="10536" y="492"/>
                </a:lnTo>
                <a:lnTo>
                  <a:pt x="10404" y="463"/>
                </a:lnTo>
                <a:lnTo>
                  <a:pt x="10239" y="448"/>
                </a:lnTo>
                <a:close/>
                <a:moveTo>
                  <a:pt x="10251" y="648"/>
                </a:moveTo>
                <a:lnTo>
                  <a:pt x="10199" y="672"/>
                </a:lnTo>
                <a:lnTo>
                  <a:pt x="10233" y="695"/>
                </a:lnTo>
                <a:lnTo>
                  <a:pt x="10404" y="727"/>
                </a:lnTo>
                <a:lnTo>
                  <a:pt x="10455" y="722"/>
                </a:lnTo>
                <a:lnTo>
                  <a:pt x="10521" y="692"/>
                </a:lnTo>
                <a:lnTo>
                  <a:pt x="10394" y="694"/>
                </a:lnTo>
                <a:lnTo>
                  <a:pt x="10297" y="683"/>
                </a:lnTo>
                <a:lnTo>
                  <a:pt x="10251" y="648"/>
                </a:lnTo>
                <a:close/>
                <a:moveTo>
                  <a:pt x="7836" y="2821"/>
                </a:moveTo>
                <a:lnTo>
                  <a:pt x="7832" y="2836"/>
                </a:lnTo>
                <a:lnTo>
                  <a:pt x="7900" y="2882"/>
                </a:lnTo>
                <a:lnTo>
                  <a:pt x="7886" y="2951"/>
                </a:lnTo>
                <a:lnTo>
                  <a:pt x="7915" y="2966"/>
                </a:lnTo>
                <a:lnTo>
                  <a:pt x="7959" y="2868"/>
                </a:lnTo>
                <a:lnTo>
                  <a:pt x="7836" y="2821"/>
                </a:lnTo>
                <a:close/>
                <a:moveTo>
                  <a:pt x="7821" y="2848"/>
                </a:moveTo>
                <a:lnTo>
                  <a:pt x="7709" y="2855"/>
                </a:lnTo>
                <a:lnTo>
                  <a:pt x="7629" y="2873"/>
                </a:lnTo>
                <a:lnTo>
                  <a:pt x="7632" y="2922"/>
                </a:lnTo>
                <a:lnTo>
                  <a:pt x="7821" y="2882"/>
                </a:lnTo>
                <a:lnTo>
                  <a:pt x="7821" y="2848"/>
                </a:lnTo>
                <a:close/>
                <a:moveTo>
                  <a:pt x="7726" y="3072"/>
                </a:moveTo>
                <a:lnTo>
                  <a:pt x="7676" y="3163"/>
                </a:lnTo>
                <a:lnTo>
                  <a:pt x="7735" y="3197"/>
                </a:lnTo>
                <a:lnTo>
                  <a:pt x="7767" y="3272"/>
                </a:lnTo>
                <a:lnTo>
                  <a:pt x="7809" y="3261"/>
                </a:lnTo>
                <a:lnTo>
                  <a:pt x="7821" y="3180"/>
                </a:lnTo>
                <a:lnTo>
                  <a:pt x="7777" y="3072"/>
                </a:lnTo>
                <a:lnTo>
                  <a:pt x="7726" y="3072"/>
                </a:lnTo>
                <a:close/>
                <a:moveTo>
                  <a:pt x="7263" y="3407"/>
                </a:moveTo>
                <a:lnTo>
                  <a:pt x="7129" y="3422"/>
                </a:lnTo>
                <a:lnTo>
                  <a:pt x="6984" y="3429"/>
                </a:lnTo>
                <a:lnTo>
                  <a:pt x="6940" y="3451"/>
                </a:lnTo>
                <a:lnTo>
                  <a:pt x="6809" y="3479"/>
                </a:lnTo>
                <a:lnTo>
                  <a:pt x="6718" y="3520"/>
                </a:lnTo>
                <a:lnTo>
                  <a:pt x="6636" y="3562"/>
                </a:lnTo>
                <a:lnTo>
                  <a:pt x="6588" y="3619"/>
                </a:lnTo>
                <a:lnTo>
                  <a:pt x="6491" y="3676"/>
                </a:lnTo>
                <a:lnTo>
                  <a:pt x="6561" y="3680"/>
                </a:lnTo>
                <a:lnTo>
                  <a:pt x="6647" y="3651"/>
                </a:lnTo>
                <a:lnTo>
                  <a:pt x="6678" y="3612"/>
                </a:lnTo>
                <a:lnTo>
                  <a:pt x="6748" y="3602"/>
                </a:lnTo>
                <a:lnTo>
                  <a:pt x="6885" y="3511"/>
                </a:lnTo>
                <a:lnTo>
                  <a:pt x="7050" y="3498"/>
                </a:lnTo>
                <a:lnTo>
                  <a:pt x="6981" y="3542"/>
                </a:lnTo>
                <a:lnTo>
                  <a:pt x="7036" y="3562"/>
                </a:lnTo>
                <a:lnTo>
                  <a:pt x="7257" y="3557"/>
                </a:lnTo>
                <a:lnTo>
                  <a:pt x="7304" y="3582"/>
                </a:lnTo>
                <a:lnTo>
                  <a:pt x="7460" y="3602"/>
                </a:lnTo>
                <a:lnTo>
                  <a:pt x="7561" y="3587"/>
                </a:lnTo>
                <a:lnTo>
                  <a:pt x="7592" y="3666"/>
                </a:lnTo>
                <a:lnTo>
                  <a:pt x="7647" y="3702"/>
                </a:lnTo>
                <a:lnTo>
                  <a:pt x="7760" y="3700"/>
                </a:lnTo>
                <a:lnTo>
                  <a:pt x="7827" y="3732"/>
                </a:lnTo>
                <a:lnTo>
                  <a:pt x="7699" y="3824"/>
                </a:lnTo>
                <a:lnTo>
                  <a:pt x="7957" y="3787"/>
                </a:lnTo>
                <a:lnTo>
                  <a:pt x="8080" y="3789"/>
                </a:lnTo>
                <a:lnTo>
                  <a:pt x="8201" y="3772"/>
                </a:lnTo>
                <a:lnTo>
                  <a:pt x="8322" y="3745"/>
                </a:lnTo>
                <a:lnTo>
                  <a:pt x="8347" y="3708"/>
                </a:lnTo>
                <a:lnTo>
                  <a:pt x="8216" y="3659"/>
                </a:lnTo>
                <a:lnTo>
                  <a:pt x="8085" y="3663"/>
                </a:lnTo>
                <a:lnTo>
                  <a:pt x="8103" y="3621"/>
                </a:lnTo>
                <a:lnTo>
                  <a:pt x="7999" y="3601"/>
                </a:lnTo>
                <a:lnTo>
                  <a:pt x="7942" y="3607"/>
                </a:lnTo>
                <a:lnTo>
                  <a:pt x="7839" y="3552"/>
                </a:lnTo>
                <a:lnTo>
                  <a:pt x="7701" y="3478"/>
                </a:lnTo>
                <a:lnTo>
                  <a:pt x="7644" y="3449"/>
                </a:lnTo>
                <a:lnTo>
                  <a:pt x="7479" y="3483"/>
                </a:lnTo>
                <a:lnTo>
                  <a:pt x="7417" y="3437"/>
                </a:lnTo>
                <a:lnTo>
                  <a:pt x="7263" y="3407"/>
                </a:lnTo>
                <a:close/>
                <a:moveTo>
                  <a:pt x="8953" y="3732"/>
                </a:moveTo>
                <a:lnTo>
                  <a:pt x="8812" y="3739"/>
                </a:lnTo>
                <a:lnTo>
                  <a:pt x="8787" y="3766"/>
                </a:lnTo>
                <a:lnTo>
                  <a:pt x="8630" y="3750"/>
                </a:lnTo>
                <a:lnTo>
                  <a:pt x="8521" y="3752"/>
                </a:lnTo>
                <a:lnTo>
                  <a:pt x="8477" y="3794"/>
                </a:lnTo>
                <a:lnTo>
                  <a:pt x="8590" y="3811"/>
                </a:lnTo>
                <a:lnTo>
                  <a:pt x="8585" y="3868"/>
                </a:lnTo>
                <a:lnTo>
                  <a:pt x="8662" y="3927"/>
                </a:lnTo>
                <a:lnTo>
                  <a:pt x="8595" y="3964"/>
                </a:lnTo>
                <a:lnTo>
                  <a:pt x="8459" y="3961"/>
                </a:lnTo>
                <a:lnTo>
                  <a:pt x="8292" y="3952"/>
                </a:lnTo>
                <a:lnTo>
                  <a:pt x="8272" y="4001"/>
                </a:lnTo>
                <a:lnTo>
                  <a:pt x="8366" y="4042"/>
                </a:lnTo>
                <a:lnTo>
                  <a:pt x="8453" y="4008"/>
                </a:lnTo>
                <a:lnTo>
                  <a:pt x="8565" y="4011"/>
                </a:lnTo>
                <a:lnTo>
                  <a:pt x="8652" y="3996"/>
                </a:lnTo>
                <a:lnTo>
                  <a:pt x="8772" y="4015"/>
                </a:lnTo>
                <a:lnTo>
                  <a:pt x="8778" y="4058"/>
                </a:lnTo>
                <a:lnTo>
                  <a:pt x="8825" y="4079"/>
                </a:lnTo>
                <a:lnTo>
                  <a:pt x="8905" y="3973"/>
                </a:lnTo>
                <a:lnTo>
                  <a:pt x="8967" y="3947"/>
                </a:lnTo>
                <a:lnTo>
                  <a:pt x="8992" y="3983"/>
                </a:lnTo>
                <a:lnTo>
                  <a:pt x="9065" y="3969"/>
                </a:lnTo>
                <a:lnTo>
                  <a:pt x="9098" y="3941"/>
                </a:lnTo>
                <a:lnTo>
                  <a:pt x="9159" y="3946"/>
                </a:lnTo>
                <a:lnTo>
                  <a:pt x="9245" y="3936"/>
                </a:lnTo>
                <a:lnTo>
                  <a:pt x="9330" y="3966"/>
                </a:lnTo>
                <a:lnTo>
                  <a:pt x="9401" y="3902"/>
                </a:lnTo>
                <a:lnTo>
                  <a:pt x="9314" y="3850"/>
                </a:lnTo>
                <a:lnTo>
                  <a:pt x="9231" y="3848"/>
                </a:lnTo>
                <a:lnTo>
                  <a:pt x="9240" y="3803"/>
                </a:lnTo>
                <a:lnTo>
                  <a:pt x="9139" y="3809"/>
                </a:lnTo>
                <a:lnTo>
                  <a:pt x="9108" y="3759"/>
                </a:lnTo>
                <a:lnTo>
                  <a:pt x="9059" y="3766"/>
                </a:lnTo>
                <a:lnTo>
                  <a:pt x="8953" y="3732"/>
                </a:lnTo>
                <a:close/>
                <a:moveTo>
                  <a:pt x="9778" y="3905"/>
                </a:moveTo>
                <a:lnTo>
                  <a:pt x="9627" y="3909"/>
                </a:lnTo>
                <a:lnTo>
                  <a:pt x="9600" y="3932"/>
                </a:lnTo>
                <a:lnTo>
                  <a:pt x="9608" y="3996"/>
                </a:lnTo>
                <a:lnTo>
                  <a:pt x="9718" y="3988"/>
                </a:lnTo>
                <a:lnTo>
                  <a:pt x="9857" y="3986"/>
                </a:lnTo>
                <a:lnTo>
                  <a:pt x="9904" y="3947"/>
                </a:lnTo>
                <a:lnTo>
                  <a:pt x="9873" y="3917"/>
                </a:lnTo>
                <a:lnTo>
                  <a:pt x="9778" y="3905"/>
                </a:lnTo>
                <a:close/>
                <a:moveTo>
                  <a:pt x="7671" y="4025"/>
                </a:moveTo>
                <a:lnTo>
                  <a:pt x="7593" y="4043"/>
                </a:lnTo>
                <a:lnTo>
                  <a:pt x="7568" y="4079"/>
                </a:lnTo>
                <a:lnTo>
                  <a:pt x="7666" y="4124"/>
                </a:lnTo>
                <a:lnTo>
                  <a:pt x="7765" y="4139"/>
                </a:lnTo>
                <a:lnTo>
                  <a:pt x="7822" y="4109"/>
                </a:lnTo>
                <a:lnTo>
                  <a:pt x="7949" y="4095"/>
                </a:lnTo>
                <a:lnTo>
                  <a:pt x="7923" y="4057"/>
                </a:lnTo>
                <a:lnTo>
                  <a:pt x="7831" y="4028"/>
                </a:lnTo>
                <a:lnTo>
                  <a:pt x="7711" y="4026"/>
                </a:lnTo>
                <a:lnTo>
                  <a:pt x="7671" y="4025"/>
                </a:lnTo>
                <a:close/>
                <a:moveTo>
                  <a:pt x="10751" y="5105"/>
                </a:moveTo>
                <a:lnTo>
                  <a:pt x="10640" y="5126"/>
                </a:lnTo>
                <a:lnTo>
                  <a:pt x="10645" y="5191"/>
                </a:lnTo>
                <a:lnTo>
                  <a:pt x="10590" y="5237"/>
                </a:lnTo>
                <a:lnTo>
                  <a:pt x="10623" y="5252"/>
                </a:lnTo>
                <a:lnTo>
                  <a:pt x="10785" y="5235"/>
                </a:lnTo>
                <a:lnTo>
                  <a:pt x="10792" y="5112"/>
                </a:lnTo>
                <a:lnTo>
                  <a:pt x="10751" y="5105"/>
                </a:lnTo>
                <a:close/>
                <a:moveTo>
                  <a:pt x="10935" y="16604"/>
                </a:moveTo>
                <a:lnTo>
                  <a:pt x="10857" y="16670"/>
                </a:lnTo>
                <a:lnTo>
                  <a:pt x="10755" y="16626"/>
                </a:lnTo>
                <a:lnTo>
                  <a:pt x="10605" y="16725"/>
                </a:lnTo>
                <a:lnTo>
                  <a:pt x="10662" y="16801"/>
                </a:lnTo>
                <a:lnTo>
                  <a:pt x="10768" y="16727"/>
                </a:lnTo>
                <a:lnTo>
                  <a:pt x="10820" y="16787"/>
                </a:lnTo>
                <a:lnTo>
                  <a:pt x="10985" y="16740"/>
                </a:lnTo>
                <a:lnTo>
                  <a:pt x="11026" y="16683"/>
                </a:lnTo>
                <a:lnTo>
                  <a:pt x="10935" y="16604"/>
                </a:lnTo>
                <a:close/>
                <a:moveTo>
                  <a:pt x="9632" y="16850"/>
                </a:moveTo>
                <a:lnTo>
                  <a:pt x="9531" y="16924"/>
                </a:lnTo>
                <a:lnTo>
                  <a:pt x="9506" y="17038"/>
                </a:lnTo>
                <a:lnTo>
                  <a:pt x="9457" y="17116"/>
                </a:lnTo>
                <a:lnTo>
                  <a:pt x="9297" y="17065"/>
                </a:lnTo>
                <a:lnTo>
                  <a:pt x="9117" y="16966"/>
                </a:lnTo>
                <a:lnTo>
                  <a:pt x="9014" y="16939"/>
                </a:lnTo>
                <a:lnTo>
                  <a:pt x="9206" y="17111"/>
                </a:lnTo>
                <a:lnTo>
                  <a:pt x="9336" y="17191"/>
                </a:lnTo>
                <a:lnTo>
                  <a:pt x="9490" y="17274"/>
                </a:lnTo>
                <a:lnTo>
                  <a:pt x="9610" y="17292"/>
                </a:lnTo>
                <a:lnTo>
                  <a:pt x="9696" y="17338"/>
                </a:lnTo>
                <a:lnTo>
                  <a:pt x="9817" y="17351"/>
                </a:lnTo>
                <a:lnTo>
                  <a:pt x="9908" y="17299"/>
                </a:lnTo>
                <a:lnTo>
                  <a:pt x="9940" y="17232"/>
                </a:lnTo>
                <a:lnTo>
                  <a:pt x="10002" y="17287"/>
                </a:lnTo>
                <a:lnTo>
                  <a:pt x="10106" y="17277"/>
                </a:lnTo>
                <a:lnTo>
                  <a:pt x="10155" y="17197"/>
                </a:lnTo>
                <a:lnTo>
                  <a:pt x="9994" y="17158"/>
                </a:lnTo>
                <a:lnTo>
                  <a:pt x="9837" y="17064"/>
                </a:lnTo>
                <a:lnTo>
                  <a:pt x="9770" y="16942"/>
                </a:lnTo>
                <a:lnTo>
                  <a:pt x="9718" y="16867"/>
                </a:lnTo>
                <a:lnTo>
                  <a:pt x="9632" y="16850"/>
                </a:lnTo>
                <a:close/>
                <a:moveTo>
                  <a:pt x="9876" y="19304"/>
                </a:moveTo>
                <a:lnTo>
                  <a:pt x="9815" y="19328"/>
                </a:lnTo>
                <a:lnTo>
                  <a:pt x="9788" y="19392"/>
                </a:lnTo>
                <a:lnTo>
                  <a:pt x="9812" y="19494"/>
                </a:lnTo>
                <a:lnTo>
                  <a:pt x="9819" y="19541"/>
                </a:lnTo>
                <a:lnTo>
                  <a:pt x="9815" y="19607"/>
                </a:lnTo>
                <a:lnTo>
                  <a:pt x="9741" y="19605"/>
                </a:lnTo>
                <a:lnTo>
                  <a:pt x="9702" y="19624"/>
                </a:lnTo>
                <a:lnTo>
                  <a:pt x="9650" y="19676"/>
                </a:lnTo>
                <a:lnTo>
                  <a:pt x="9671" y="19726"/>
                </a:lnTo>
                <a:lnTo>
                  <a:pt x="9726" y="19758"/>
                </a:lnTo>
                <a:lnTo>
                  <a:pt x="9787" y="19738"/>
                </a:lnTo>
                <a:lnTo>
                  <a:pt x="9852" y="19716"/>
                </a:lnTo>
                <a:lnTo>
                  <a:pt x="9835" y="19767"/>
                </a:lnTo>
                <a:lnTo>
                  <a:pt x="9911" y="19765"/>
                </a:lnTo>
                <a:lnTo>
                  <a:pt x="9974" y="19738"/>
                </a:lnTo>
                <a:lnTo>
                  <a:pt x="10039" y="19718"/>
                </a:lnTo>
                <a:lnTo>
                  <a:pt x="10049" y="19671"/>
                </a:lnTo>
                <a:lnTo>
                  <a:pt x="10054" y="19622"/>
                </a:lnTo>
                <a:lnTo>
                  <a:pt x="10037" y="19567"/>
                </a:lnTo>
                <a:lnTo>
                  <a:pt x="10012" y="19509"/>
                </a:lnTo>
                <a:lnTo>
                  <a:pt x="9982" y="19455"/>
                </a:lnTo>
                <a:lnTo>
                  <a:pt x="9945" y="19398"/>
                </a:lnTo>
                <a:lnTo>
                  <a:pt x="9920" y="19351"/>
                </a:lnTo>
                <a:lnTo>
                  <a:pt x="9876" y="19304"/>
                </a:lnTo>
                <a:close/>
                <a:moveTo>
                  <a:pt x="8448" y="19897"/>
                </a:moveTo>
                <a:lnTo>
                  <a:pt x="8406" y="19922"/>
                </a:lnTo>
                <a:lnTo>
                  <a:pt x="8337" y="19922"/>
                </a:lnTo>
                <a:lnTo>
                  <a:pt x="8258" y="19932"/>
                </a:lnTo>
                <a:lnTo>
                  <a:pt x="8181" y="19934"/>
                </a:lnTo>
                <a:lnTo>
                  <a:pt x="8171" y="19962"/>
                </a:lnTo>
                <a:lnTo>
                  <a:pt x="8245" y="19999"/>
                </a:lnTo>
                <a:lnTo>
                  <a:pt x="8315" y="20006"/>
                </a:lnTo>
                <a:lnTo>
                  <a:pt x="8371" y="19982"/>
                </a:lnTo>
                <a:lnTo>
                  <a:pt x="8435" y="19972"/>
                </a:lnTo>
                <a:lnTo>
                  <a:pt x="8491" y="19952"/>
                </a:lnTo>
                <a:lnTo>
                  <a:pt x="8538" y="19952"/>
                </a:lnTo>
                <a:lnTo>
                  <a:pt x="8448" y="19897"/>
                </a:lnTo>
                <a:close/>
                <a:moveTo>
                  <a:pt x="7743" y="20371"/>
                </a:moveTo>
                <a:lnTo>
                  <a:pt x="7735" y="20407"/>
                </a:lnTo>
                <a:lnTo>
                  <a:pt x="7671" y="20415"/>
                </a:lnTo>
                <a:lnTo>
                  <a:pt x="7608" y="20420"/>
                </a:lnTo>
                <a:lnTo>
                  <a:pt x="7656" y="20452"/>
                </a:lnTo>
                <a:lnTo>
                  <a:pt x="7741" y="20465"/>
                </a:lnTo>
                <a:lnTo>
                  <a:pt x="7794" y="20450"/>
                </a:lnTo>
                <a:lnTo>
                  <a:pt x="7782" y="20412"/>
                </a:lnTo>
                <a:lnTo>
                  <a:pt x="7743" y="20371"/>
                </a:lnTo>
                <a:close/>
                <a:moveTo>
                  <a:pt x="11054" y="20398"/>
                </a:moveTo>
                <a:lnTo>
                  <a:pt x="10983" y="20415"/>
                </a:lnTo>
                <a:lnTo>
                  <a:pt x="10963" y="20413"/>
                </a:lnTo>
                <a:lnTo>
                  <a:pt x="10920" y="20454"/>
                </a:lnTo>
                <a:lnTo>
                  <a:pt x="10881" y="20489"/>
                </a:lnTo>
                <a:lnTo>
                  <a:pt x="10849" y="20526"/>
                </a:lnTo>
                <a:lnTo>
                  <a:pt x="10808" y="20568"/>
                </a:lnTo>
                <a:lnTo>
                  <a:pt x="10766" y="20598"/>
                </a:lnTo>
                <a:lnTo>
                  <a:pt x="10686" y="20622"/>
                </a:lnTo>
                <a:lnTo>
                  <a:pt x="10669" y="20662"/>
                </a:lnTo>
                <a:lnTo>
                  <a:pt x="10699" y="20696"/>
                </a:lnTo>
                <a:lnTo>
                  <a:pt x="10768" y="20708"/>
                </a:lnTo>
                <a:lnTo>
                  <a:pt x="10839" y="20694"/>
                </a:lnTo>
                <a:lnTo>
                  <a:pt x="10909" y="20678"/>
                </a:lnTo>
                <a:lnTo>
                  <a:pt x="10973" y="20659"/>
                </a:lnTo>
                <a:lnTo>
                  <a:pt x="11042" y="20634"/>
                </a:lnTo>
                <a:lnTo>
                  <a:pt x="11074" y="20583"/>
                </a:lnTo>
                <a:lnTo>
                  <a:pt x="11098" y="20541"/>
                </a:lnTo>
                <a:lnTo>
                  <a:pt x="11122" y="20477"/>
                </a:lnTo>
                <a:lnTo>
                  <a:pt x="11101" y="20428"/>
                </a:lnTo>
                <a:lnTo>
                  <a:pt x="11054" y="20398"/>
                </a:lnTo>
                <a:close/>
                <a:moveTo>
                  <a:pt x="7484" y="20487"/>
                </a:moveTo>
                <a:lnTo>
                  <a:pt x="7502" y="20518"/>
                </a:lnTo>
                <a:lnTo>
                  <a:pt x="7582" y="20516"/>
                </a:lnTo>
                <a:lnTo>
                  <a:pt x="7632" y="20501"/>
                </a:lnTo>
                <a:lnTo>
                  <a:pt x="7654" y="20494"/>
                </a:lnTo>
                <a:lnTo>
                  <a:pt x="7548" y="20489"/>
                </a:lnTo>
                <a:lnTo>
                  <a:pt x="7484" y="20487"/>
                </a:lnTo>
                <a:close/>
                <a:moveTo>
                  <a:pt x="10472" y="20553"/>
                </a:moveTo>
                <a:lnTo>
                  <a:pt x="10450" y="20588"/>
                </a:lnTo>
                <a:lnTo>
                  <a:pt x="10423" y="20630"/>
                </a:lnTo>
                <a:lnTo>
                  <a:pt x="10352" y="20620"/>
                </a:lnTo>
                <a:lnTo>
                  <a:pt x="10278" y="20617"/>
                </a:lnTo>
                <a:lnTo>
                  <a:pt x="10298" y="20647"/>
                </a:lnTo>
                <a:lnTo>
                  <a:pt x="10298" y="20651"/>
                </a:lnTo>
                <a:lnTo>
                  <a:pt x="10340" y="20683"/>
                </a:lnTo>
                <a:lnTo>
                  <a:pt x="10409" y="20678"/>
                </a:lnTo>
                <a:lnTo>
                  <a:pt x="10473" y="20691"/>
                </a:lnTo>
                <a:lnTo>
                  <a:pt x="10489" y="20647"/>
                </a:lnTo>
                <a:lnTo>
                  <a:pt x="10504" y="20595"/>
                </a:lnTo>
                <a:lnTo>
                  <a:pt x="10472" y="20553"/>
                </a:lnTo>
                <a:close/>
              </a:path>
            </a:pathLst>
          </a:cu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8" name="CustomShape 5"/>
          <p:cNvSpPr/>
          <p:nvPr/>
        </p:nvSpPr>
        <p:spPr>
          <a:xfrm flipH="1">
            <a:off x="6502320" y="5410080"/>
            <a:ext cx="12240" cy="2514240"/>
          </a:xfrm>
          <a:prstGeom prst="bentConnector3">
            <a:avLst>
              <a:gd name="adj1" fmla="val -20500000"/>
            </a:avLst>
          </a:prstGeom>
          <a:noFill/>
          <a:ln w="38160">
            <a:solidFill>
              <a:schemeClr val="accent5">
                <a:hueOff val="343847"/>
                <a:satOff val="6318"/>
                <a:lumOff val="815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59" name="CustomShape 6"/>
          <p:cNvSpPr/>
          <p:nvPr/>
        </p:nvSpPr>
        <p:spPr>
          <a:xfrm flipV="1">
            <a:off x="6502320" y="5410080"/>
            <a:ext cx="12240" cy="2514240"/>
          </a:xfrm>
          <a:prstGeom prst="bentConnector3">
            <a:avLst>
              <a:gd name="adj1" fmla="val -21000000"/>
            </a:avLst>
          </a:prstGeom>
          <a:noFill/>
          <a:ln w="381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60" name="CustomShape 7"/>
          <p:cNvSpPr/>
          <p:nvPr/>
        </p:nvSpPr>
        <p:spPr>
          <a:xfrm>
            <a:off x="9203760" y="6462720"/>
            <a:ext cx="12092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ações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861" name="CustomShape 8"/>
          <p:cNvSpPr/>
          <p:nvPr/>
        </p:nvSpPr>
        <p:spPr>
          <a:xfrm>
            <a:off x="1726920" y="6462720"/>
            <a:ext cx="20869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percepção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862" name="CustomShape 9"/>
          <p:cNvSpPr/>
          <p:nvPr/>
        </p:nvSpPr>
        <p:spPr>
          <a:xfrm>
            <a:off x="6005880" y="3900240"/>
            <a:ext cx="992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agente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63" name="CustomShape 10"/>
          <p:cNvSpPr/>
          <p:nvPr/>
        </p:nvSpPr>
        <p:spPr>
          <a:xfrm>
            <a:off x="5846760" y="8857080"/>
            <a:ext cx="1311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ambiente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64" name="CustomShape 11"/>
          <p:cNvSpPr/>
          <p:nvPr/>
        </p:nvSpPr>
        <p:spPr>
          <a:xfrm>
            <a:off x="6420600" y="7254360"/>
            <a:ext cx="416160" cy="62208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5" name="CustomShape 12"/>
          <p:cNvSpPr/>
          <p:nvPr/>
        </p:nvSpPr>
        <p:spPr>
          <a:xfrm>
            <a:off x="6229800" y="5033160"/>
            <a:ext cx="468360" cy="757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i="1" lang="pt-BR" sz="4300" spc="-1" strike="noStrike">
                <a:solidFill>
                  <a:srgbClr val="222222"/>
                </a:solidFill>
                <a:latin typeface="Arial"/>
                <a:ea typeface="Arial"/>
              </a:rPr>
              <a:t>π</a:t>
            </a:r>
            <a:endParaRPr b="0" lang="pt-BR" sz="4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9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Jogo da velha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38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tabuleiro em jogada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marL="369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Quebra-cabeça da balança?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38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conjunto de bolas em pesagem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marL="369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Robô aspirador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38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posição e presença de sujeira a ação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marL="369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Jogo da urna?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38000" indent="-368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Função mapeando urna em número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6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políticas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69" name="TextShape 2"/>
          <p:cNvSpPr txBox="1"/>
          <p:nvPr/>
        </p:nvSpPr>
        <p:spPr>
          <a:xfrm>
            <a:off x="406440" y="1890000"/>
            <a:ext cx="12191760" cy="4256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Suponha ação a ↦ 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…, 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Substituta a por ações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…,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tais  que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↦ 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…,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↦ 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Extraia política (não-determinística) do plano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[a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…, 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]  ↦ [(s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,f(a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)), (s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,f(a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)), …, (s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f(a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))]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70" name="CustomShape 3"/>
          <p:cNvSpPr/>
          <p:nvPr/>
        </p:nvSpPr>
        <p:spPr>
          <a:xfrm>
            <a:off x="8174880" y="5751000"/>
            <a:ext cx="3179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ação não-determinística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71" name="CustomShape 4"/>
          <p:cNvSpPr/>
          <p:nvPr/>
        </p:nvSpPr>
        <p:spPr>
          <a:xfrm flipH="1" rot="10800000">
            <a:off x="7558560" y="5436360"/>
            <a:ext cx="683640" cy="560880"/>
          </a:xfrm>
          <a:custGeom>
            <a:avLst/>
            <a:gdLst/>
            <a:ahLst/>
            <a:rect l="l" t="t" r="r" b="b"/>
            <a:pathLst>
              <a:path w="21600" h="20786">
                <a:moveTo>
                  <a:pt x="21600" y="312"/>
                </a:moveTo>
                <a:cubicBezTo>
                  <a:pt x="16330" y="-814"/>
                  <a:pt x="10922" y="1148"/>
                  <a:pt x="7114" y="5565"/>
                </a:cubicBezTo>
                <a:cubicBezTo>
                  <a:pt x="6241" y="6578"/>
                  <a:pt x="5475" y="7697"/>
                  <a:pt x="4771" y="8858"/>
                </a:cubicBezTo>
                <a:cubicBezTo>
                  <a:pt x="2593" y="12449"/>
                  <a:pt x="971" y="16486"/>
                  <a:pt x="0" y="20786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2" name="CustomShape 5"/>
          <p:cNvSpPr/>
          <p:nvPr/>
        </p:nvSpPr>
        <p:spPr>
          <a:xfrm>
            <a:off x="1474920" y="7651440"/>
            <a:ext cx="698040" cy="698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73" name="CustomShape 6"/>
          <p:cNvSpPr/>
          <p:nvPr/>
        </p:nvSpPr>
        <p:spPr>
          <a:xfrm>
            <a:off x="3824280" y="653976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74" name="CustomShape 7"/>
          <p:cNvSpPr/>
          <p:nvPr/>
        </p:nvSpPr>
        <p:spPr>
          <a:xfrm>
            <a:off x="3824280" y="763884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75" name="CustomShape 8"/>
          <p:cNvSpPr/>
          <p:nvPr/>
        </p:nvSpPr>
        <p:spPr>
          <a:xfrm>
            <a:off x="3824280" y="873792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76" name="CustomShape 9"/>
          <p:cNvSpPr/>
          <p:nvPr/>
        </p:nvSpPr>
        <p:spPr>
          <a:xfrm flipH="1">
            <a:off x="1828080" y="6896160"/>
            <a:ext cx="2361960" cy="1104480"/>
          </a:xfrm>
          <a:prstGeom prst="bentConnector3">
            <a:avLst>
              <a:gd name="adj1" fmla="val 45161"/>
            </a:avLst>
          </a:pr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7" name="CustomShape 10"/>
          <p:cNvSpPr/>
          <p:nvPr/>
        </p:nvSpPr>
        <p:spPr>
          <a:xfrm flipH="1" flipV="1">
            <a:off x="1827720" y="8001000"/>
            <a:ext cx="2361960" cy="1104480"/>
          </a:xfrm>
          <a:prstGeom prst="bentConnector3">
            <a:avLst>
              <a:gd name="adj1" fmla="val 45161"/>
            </a:avLst>
          </a:prstGeom>
          <a:noFill/>
          <a:ln w="25560">
            <a:solidFill>
              <a:srgbClr val="838787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8" name="CustomShape 11"/>
          <p:cNvSpPr/>
          <p:nvPr/>
        </p:nvSpPr>
        <p:spPr>
          <a:xfrm>
            <a:off x="1828800" y="8001000"/>
            <a:ext cx="2361960" cy="12240"/>
          </a:xfrm>
          <a:prstGeom prst="bentConnector2">
            <a:avLst/>
          </a:pr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79" name="CustomShape 12"/>
          <p:cNvSpPr/>
          <p:nvPr/>
        </p:nvSpPr>
        <p:spPr>
          <a:xfrm>
            <a:off x="2727000" y="7570800"/>
            <a:ext cx="2566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80" name="CustomShape 13"/>
          <p:cNvSpPr/>
          <p:nvPr/>
        </p:nvSpPr>
        <p:spPr>
          <a:xfrm>
            <a:off x="7736040" y="7651440"/>
            <a:ext cx="698040" cy="698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81" name="CustomShape 14"/>
          <p:cNvSpPr/>
          <p:nvPr/>
        </p:nvSpPr>
        <p:spPr>
          <a:xfrm>
            <a:off x="10085400" y="653976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82" name="CustomShape 15"/>
          <p:cNvSpPr/>
          <p:nvPr/>
        </p:nvSpPr>
        <p:spPr>
          <a:xfrm>
            <a:off x="10085400" y="763884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83" name="CustomShape 16"/>
          <p:cNvSpPr/>
          <p:nvPr/>
        </p:nvSpPr>
        <p:spPr>
          <a:xfrm>
            <a:off x="10085400" y="8737920"/>
            <a:ext cx="723600" cy="7236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884" name="CustomShape 17"/>
          <p:cNvSpPr/>
          <p:nvPr/>
        </p:nvSpPr>
        <p:spPr>
          <a:xfrm flipV="1">
            <a:off x="8085240" y="6901200"/>
            <a:ext cx="2361600" cy="109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5" name="CustomShape 18"/>
          <p:cNvSpPr/>
          <p:nvPr/>
        </p:nvSpPr>
        <p:spPr>
          <a:xfrm>
            <a:off x="8085240" y="8000640"/>
            <a:ext cx="2361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6" name="CustomShape 19"/>
          <p:cNvSpPr/>
          <p:nvPr/>
        </p:nvSpPr>
        <p:spPr>
          <a:xfrm>
            <a:off x="8085240" y="8000640"/>
            <a:ext cx="2361600" cy="109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38787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887" name="CustomShape 20"/>
          <p:cNvSpPr/>
          <p:nvPr/>
        </p:nvSpPr>
        <p:spPr>
          <a:xfrm>
            <a:off x="8809200" y="710640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88" name="CustomShape 21"/>
          <p:cNvSpPr/>
          <p:nvPr/>
        </p:nvSpPr>
        <p:spPr>
          <a:xfrm>
            <a:off x="9090000" y="757080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89" name="CustomShape 22"/>
          <p:cNvSpPr/>
          <p:nvPr/>
        </p:nvSpPr>
        <p:spPr>
          <a:xfrm>
            <a:off x="9216720" y="815688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891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2892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93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94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95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96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7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8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9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0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1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2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03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04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05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06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07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8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9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0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1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12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3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4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15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6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7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18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19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20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921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923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2924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25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26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27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28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9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0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1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2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3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4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35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36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37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38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39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0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1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2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3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44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5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6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47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8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9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50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51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52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953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955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2956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57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58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59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60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2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3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4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5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6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67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68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69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70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71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2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3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4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5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76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7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8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79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0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1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82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83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84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985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Robô deve limpar duas salas adjacentes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Ação de mover-se à sala ao lado pode falhar (por exemplo, se porta estiver fechada)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ô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96" name="Image" descr="Image"/>
          <p:cNvPicPr/>
          <p:nvPr/>
        </p:nvPicPr>
        <p:blipFill>
          <a:blip r:embed="rId1"/>
          <a:stretch/>
        </p:blipFill>
        <p:spPr>
          <a:xfrm>
            <a:off x="3272040" y="5561640"/>
            <a:ext cx="2945160" cy="1792080"/>
          </a:xfrm>
          <a:prstGeom prst="rect">
            <a:avLst/>
          </a:prstGeom>
          <a:ln w="12600"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2946240" y="5135400"/>
            <a:ext cx="3580200" cy="358020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"/>
          <p:cNvSpPr/>
          <p:nvPr/>
        </p:nvSpPr>
        <p:spPr>
          <a:xfrm>
            <a:off x="6540480" y="5135400"/>
            <a:ext cx="3580200" cy="358020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5"/>
          <p:cNvSpPr/>
          <p:nvPr/>
        </p:nvSpPr>
        <p:spPr>
          <a:xfrm>
            <a:off x="3641400" y="802512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6"/>
          <p:cNvSpPr/>
          <p:nvPr/>
        </p:nvSpPr>
        <p:spPr>
          <a:xfrm>
            <a:off x="4244400" y="779652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"/>
          <p:cNvSpPr/>
          <p:nvPr/>
        </p:nvSpPr>
        <p:spPr>
          <a:xfrm>
            <a:off x="4847760" y="802512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8073720" y="773316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9"/>
          <p:cNvSpPr/>
          <p:nvPr/>
        </p:nvSpPr>
        <p:spPr>
          <a:xfrm>
            <a:off x="8676720" y="750456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0"/>
          <p:cNvSpPr/>
          <p:nvPr/>
        </p:nvSpPr>
        <p:spPr>
          <a:xfrm>
            <a:off x="9280080" y="7796520"/>
            <a:ext cx="514080" cy="514080"/>
          </a:xfrm>
          <a:prstGeom prst="ellipse">
            <a:avLst/>
          </a:prstGeom>
          <a:solidFill>
            <a:srgbClr val="8d3b1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987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2988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89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90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91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992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3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4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5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6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7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8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999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00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01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02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03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4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5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6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7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08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9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0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11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2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3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14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15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16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017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19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3020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21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22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23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24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5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6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7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8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9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0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31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32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33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34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35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6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7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8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9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40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1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2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43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4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5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46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47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48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049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51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3052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53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54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55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56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7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8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9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0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1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2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63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64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65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66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67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8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9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0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1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72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3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4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75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6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7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78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79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80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081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(não-determinística) é executada a partir da meta até encontrar </a:t>
            </a:r>
            <a:r>
              <a:rPr b="0" lang="pt-BR" sz="28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estado sem ação atribuída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determinística é repetida a partir de tal estado e política é aumentada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83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3084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85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86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87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88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9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0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1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2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3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4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95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096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97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98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099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0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1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2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3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04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5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6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07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a6aaa9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8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9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10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11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12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113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Se ao expandir política estado “sem saída” é encontrado, ação não-determinística correspondente é removida do problema determinizado, e algoritmo reinicia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15" name="Group 2"/>
          <p:cNvGrpSpPr/>
          <p:nvPr/>
        </p:nvGrpSpPr>
        <p:grpSpPr>
          <a:xfrm>
            <a:off x="7407720" y="1636920"/>
            <a:ext cx="4916880" cy="5225760"/>
            <a:chOff x="7407720" y="1636920"/>
            <a:chExt cx="4916880" cy="5225760"/>
          </a:xfrm>
        </p:grpSpPr>
        <p:sp>
          <p:nvSpPr>
            <p:cNvPr id="3116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17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18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19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20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1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2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3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4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38160">
              <a:solidFill>
                <a:srgbClr val="ffffff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5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6" name="CustomShape 13"/>
            <p:cNvSpPr/>
            <p:nvPr/>
          </p:nvSpPr>
          <p:spPr>
            <a:xfrm>
              <a:off x="9393480" y="2422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27" name="CustomShape 14"/>
            <p:cNvSpPr/>
            <p:nvPr/>
          </p:nvSpPr>
          <p:spPr>
            <a:xfrm>
              <a:off x="8621280" y="3853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28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29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30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31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2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3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4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5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36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7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8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chemeClr val="accent1">
                <a:hueOff val="-84091"/>
                <a:satOff val="15316"/>
                <a:lumOff val="24313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39" name="CustomShape 26"/>
            <p:cNvSpPr/>
            <p:nvPr/>
          </p:nvSpPr>
          <p:spPr>
            <a:xfrm flipV="1">
              <a:off x="11937600" y="3968640"/>
              <a:ext cx="360" cy="2637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0" name="CustomShape 27"/>
            <p:cNvSpPr/>
            <p:nvPr/>
          </p:nvSpPr>
          <p:spPr>
            <a:xfrm flipV="1">
              <a:off x="11090880" y="3973680"/>
              <a:ext cx="850680" cy="1460160"/>
            </a:xfrm>
            <a:prstGeom prst="bentConnector2">
              <a:avLst/>
            </a:prstGeom>
            <a:noFill/>
            <a:ln w="38160">
              <a:solidFill>
                <a:srgbClr val="ffffff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1" name="CustomShape 28"/>
            <p:cNvSpPr/>
            <p:nvPr/>
          </p:nvSpPr>
          <p:spPr>
            <a:xfrm>
              <a:off x="9838800" y="43653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42" name="CustomShape 29"/>
            <p:cNvSpPr/>
            <p:nvPr/>
          </p:nvSpPr>
          <p:spPr>
            <a:xfrm>
              <a:off x="10648800" y="345384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43" name="CustomShape 30"/>
            <p:cNvSpPr/>
            <p:nvPr/>
          </p:nvSpPr>
          <p:spPr>
            <a:xfrm>
              <a:off x="8373960" y="600516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44" name="CustomShape 31"/>
            <p:cNvSpPr/>
            <p:nvPr/>
          </p:nvSpPr>
          <p:spPr>
            <a:xfrm>
              <a:off x="11972160" y="4789080"/>
              <a:ext cx="3524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8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145" name="TextShape 3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Se ao expandir política estado “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sem saída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” é encontrado, ação não-determinística correspondente é removida do problema determinizado, e algoritmo reinicia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determinização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47" name="Group 2"/>
          <p:cNvGrpSpPr/>
          <p:nvPr/>
        </p:nvGrpSpPr>
        <p:grpSpPr>
          <a:xfrm>
            <a:off x="7407720" y="1636920"/>
            <a:ext cx="4785480" cy="5842080"/>
            <a:chOff x="7407720" y="1636920"/>
            <a:chExt cx="4785480" cy="5842080"/>
          </a:xfrm>
        </p:grpSpPr>
        <p:sp>
          <p:nvSpPr>
            <p:cNvPr id="3148" name="CustomShape 3"/>
            <p:cNvSpPr/>
            <p:nvPr/>
          </p:nvSpPr>
          <p:spPr>
            <a:xfrm>
              <a:off x="9098640" y="163692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0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49" name="CustomShape 4"/>
            <p:cNvSpPr/>
            <p:nvPr/>
          </p:nvSpPr>
          <p:spPr>
            <a:xfrm>
              <a:off x="740772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50" name="CustomShape 5"/>
            <p:cNvSpPr/>
            <p:nvPr/>
          </p:nvSpPr>
          <p:spPr>
            <a:xfrm>
              <a:off x="9034920" y="34020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51" name="CustomShape 6"/>
            <p:cNvSpPr/>
            <p:nvPr/>
          </p:nvSpPr>
          <p:spPr>
            <a:xfrm>
              <a:off x="10154880" y="325080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52" name="CustomShape 7"/>
            <p:cNvSpPr/>
            <p:nvPr/>
          </p:nvSpPr>
          <p:spPr>
            <a:xfrm flipH="1" flipV="1" rot="5400000">
              <a:off x="7699680" y="1851840"/>
              <a:ext cx="1612440" cy="1688760"/>
            </a:xfrm>
            <a:prstGeom prst="bentConnector3">
              <a:avLst>
                <a:gd name="adj1" fmla="val 39370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3" name="CustomShape 8"/>
            <p:cNvSpPr/>
            <p:nvPr/>
          </p:nvSpPr>
          <p:spPr>
            <a:xfrm flipH="1" flipV="1" rot="5400000">
              <a:off x="8436240" y="2741040"/>
              <a:ext cx="1765080" cy="63000"/>
            </a:xfrm>
            <a:prstGeom prst="bentConnector3">
              <a:avLst>
                <a:gd name="adj1" fmla="val 38129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4" name="CustomShape 9"/>
            <p:cNvSpPr/>
            <p:nvPr/>
          </p:nvSpPr>
          <p:spPr>
            <a:xfrm flipV="1" rot="16200000">
              <a:off x="9072000" y="2169360"/>
              <a:ext cx="1612440" cy="1053720"/>
            </a:xfrm>
            <a:prstGeom prst="bentConnector3">
              <a:avLst>
                <a:gd name="adj1" fmla="val 40157"/>
              </a:avLst>
            </a:prstGeom>
            <a:noFill/>
            <a:ln w="25560">
              <a:solidFill>
                <a:schemeClr val="accent4">
                  <a:hueOff val="414058"/>
                  <a:satOff val="2144"/>
                  <a:lumOff val="103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5" name="CustomShape 10"/>
            <p:cNvSpPr/>
            <p:nvPr/>
          </p:nvSpPr>
          <p:spPr>
            <a:xfrm flipV="1" rot="16200000">
              <a:off x="8398440" y="2766600"/>
              <a:ext cx="151920" cy="1625400"/>
            </a:xfrm>
            <a:prstGeom prst="bentConnector3">
              <a:avLst>
                <a:gd name="adj1" fmla="val -383333"/>
              </a:avLst>
            </a:pr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6" name="CustomShape 11"/>
            <p:cNvSpPr/>
            <p:nvPr/>
          </p:nvSpPr>
          <p:spPr>
            <a:xfrm flipH="1" rot="16200000">
              <a:off x="9026640" y="2138040"/>
              <a:ext cx="12240" cy="2742840"/>
            </a:xfrm>
            <a:prstGeom prst="bentConnector3">
              <a:avLst>
                <a:gd name="adj1" fmla="val 5800000"/>
              </a:avLst>
            </a:pr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7" name="CustomShape 12"/>
            <p:cNvSpPr/>
            <p:nvPr/>
          </p:nvSpPr>
          <p:spPr>
            <a:xfrm flipH="1" flipV="1" rot="5400000">
              <a:off x="7902360" y="4049640"/>
              <a:ext cx="1777680" cy="990360"/>
            </a:xfrm>
            <a:prstGeom prst="bentConnector4">
              <a:avLst>
                <a:gd name="adj1" fmla="val 45000"/>
                <a:gd name="adj2" fmla="val 152564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8" name="Line 13"/>
            <p:cNvSpPr/>
            <p:nvPr/>
          </p:nvSpPr>
          <p:spPr>
            <a:xfrm>
              <a:off x="9393480" y="26258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59" name="Line 14"/>
            <p:cNvSpPr/>
            <p:nvPr/>
          </p:nvSpPr>
          <p:spPr>
            <a:xfrm>
              <a:off x="8620920" y="40568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60" name="CustomShape 15"/>
            <p:cNvSpPr/>
            <p:nvPr/>
          </p:nvSpPr>
          <p:spPr>
            <a:xfrm>
              <a:off x="804204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61" name="CustomShape 16"/>
            <p:cNvSpPr/>
            <p:nvPr/>
          </p:nvSpPr>
          <p:spPr>
            <a:xfrm>
              <a:off x="9098640" y="53319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62" name="CustomShape 17"/>
            <p:cNvSpPr/>
            <p:nvPr/>
          </p:nvSpPr>
          <p:spPr>
            <a:xfrm>
              <a:off x="10830600" y="5180760"/>
              <a:ext cx="510840" cy="510840"/>
            </a:xfrm>
            <a:prstGeom prst="ellipse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6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63" name="CustomShape 18"/>
            <p:cNvSpPr/>
            <p:nvPr/>
          </p:nvSpPr>
          <p:spPr>
            <a:xfrm flipV="1" rot="16200000">
              <a:off x="8354520" y="4588920"/>
              <a:ext cx="1929960" cy="63000"/>
            </a:xfrm>
            <a:prstGeom prst="bentConnector4">
              <a:avLst>
                <a:gd name="adj1" fmla="val 49342"/>
                <a:gd name="adj2" fmla="val -720000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4" name="CustomShape 19"/>
            <p:cNvSpPr/>
            <p:nvPr/>
          </p:nvSpPr>
          <p:spPr>
            <a:xfrm flipH="1" flipV="1">
              <a:off x="9287280" y="3656160"/>
              <a:ext cx="1802880" cy="1777680"/>
            </a:xfrm>
            <a:prstGeom prst="bentConnector3">
              <a:avLst>
                <a:gd name="adj1" fmla="val 71126"/>
              </a:avLst>
            </a:pr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5" name="CustomShape 20"/>
            <p:cNvSpPr/>
            <p:nvPr/>
          </p:nvSpPr>
          <p:spPr>
            <a:xfrm flipV="1" rot="16200000">
              <a:off x="8748000" y="4983120"/>
              <a:ext cx="151920" cy="1053720"/>
            </a:xfrm>
            <a:prstGeom prst="bentConnector3">
              <a:avLst>
                <a:gd name="adj1" fmla="val -583333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6" name="CustomShape 21"/>
            <p:cNvSpPr/>
            <p:nvPr/>
          </p:nvSpPr>
          <p:spPr>
            <a:xfrm rot="5400000">
              <a:off x="9687960" y="4043520"/>
              <a:ext cx="12240" cy="2793600"/>
            </a:xfrm>
            <a:prstGeom prst="bentConnector3">
              <a:avLst>
                <a:gd name="adj1" fmla="val 8200000"/>
              </a:avLst>
            </a:prstGeom>
            <a:noFill/>
            <a:ln w="25560">
              <a:solidFill>
                <a:schemeClr val="accent6">
                  <a:hueOff val="146492"/>
                  <a:satOff val="27796"/>
                  <a:lumOff val="221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7" name="CustomShape 22"/>
            <p:cNvSpPr/>
            <p:nvPr/>
          </p:nvSpPr>
          <p:spPr>
            <a:xfrm>
              <a:off x="11682360" y="371376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7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68" name="CustomShape 23"/>
            <p:cNvSpPr/>
            <p:nvPr/>
          </p:nvSpPr>
          <p:spPr>
            <a:xfrm flipH="1" flipV="1">
              <a:off x="10405080" y="3503520"/>
              <a:ext cx="1536480" cy="469440"/>
            </a:xfrm>
            <a:prstGeom prst="bentConnector3">
              <a:avLst>
                <a:gd name="adj1" fmla="val 56198"/>
              </a:avLst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9" name="CustomShape 24"/>
            <p:cNvSpPr/>
            <p:nvPr/>
          </p:nvSpPr>
          <p:spPr>
            <a:xfrm flipV="1" rot="16200000">
              <a:off x="9783000" y="4124880"/>
              <a:ext cx="1929960" cy="685440"/>
            </a:xfrm>
            <a:prstGeom prst="bentConnector2">
              <a:avLst/>
            </a:prstGeom>
            <a:noFill/>
            <a:ln w="25560">
              <a:solidFill>
                <a:schemeClr val="accent6">
                  <a:hueOff val="-1036173"/>
                  <a:satOff val="-3113"/>
                  <a:lumOff val="-7679"/>
                </a:schemeClr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0" name="CustomShape 25"/>
            <p:cNvSpPr/>
            <p:nvPr/>
          </p:nvSpPr>
          <p:spPr>
            <a:xfrm>
              <a:off x="11682360" y="6351840"/>
              <a:ext cx="510840" cy="5108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400" spc="-1" strike="noStrike" cap="all">
                  <a:solidFill>
                    <a:srgbClr val="838787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400" spc="-1" strike="noStrike" baseline="-5000" cap="all">
                  <a:solidFill>
                    <a:srgbClr val="838787"/>
                  </a:solidFill>
                  <a:latin typeface="DIN Condensed"/>
                  <a:ea typeface="DIN Condensed"/>
                </a:rPr>
                <a:t>8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3171" name="Line 26"/>
            <p:cNvSpPr/>
            <p:nvPr/>
          </p:nvSpPr>
          <p:spPr>
            <a:xfrm>
              <a:off x="9838440" y="4568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3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72" name="Line 27"/>
            <p:cNvSpPr/>
            <p:nvPr/>
          </p:nvSpPr>
          <p:spPr>
            <a:xfrm>
              <a:off x="10648800" y="36576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4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173" name="Line 28"/>
            <p:cNvSpPr/>
            <p:nvPr/>
          </p:nvSpPr>
          <p:spPr>
            <a:xfrm>
              <a:off x="8373600" y="62089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 baseline="-5000">
                  <a:solidFill>
                    <a:srgbClr val="838787"/>
                  </a:solidFill>
                  <a:latin typeface="Avenir Next Medium"/>
                  <a:ea typeface="Avenir Next Medium"/>
                </a:rPr>
                <a:t>6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3174" name="TextShape 29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Se ao expandir política estado “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sem saída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” é encontrado, ação não-determinística correspondente é removida do problema determinizado, e algoritmo reinicia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5" name="Group 1"/>
          <p:cNvGrpSpPr/>
          <p:nvPr/>
        </p:nvGrpSpPr>
        <p:grpSpPr>
          <a:xfrm>
            <a:off x="3455280" y="7714800"/>
            <a:ext cx="6094080" cy="1710000"/>
            <a:chOff x="3455280" y="7714800"/>
            <a:chExt cx="6094080" cy="1710000"/>
          </a:xfrm>
        </p:grpSpPr>
        <p:pic>
          <p:nvPicPr>
            <p:cNvPr id="3176" name="Image" descr="Image"/>
            <p:cNvPicPr/>
            <p:nvPr/>
          </p:nvPicPr>
          <p:blipFill>
            <a:blip r:embed="rId1"/>
            <a:stretch/>
          </p:blipFill>
          <p:spPr>
            <a:xfrm>
              <a:off x="3455280" y="7790760"/>
              <a:ext cx="6094080" cy="16340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77" name="Image" descr="Image"/>
            <p:cNvPicPr/>
            <p:nvPr/>
          </p:nvPicPr>
          <p:blipFill>
            <a:blip r:embed="rId2"/>
            <a:stretch/>
          </p:blipFill>
          <p:spPr>
            <a:xfrm>
              <a:off x="4599360" y="7714800"/>
              <a:ext cx="3805560" cy="18036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3178" name="Image" descr="Image"/>
          <p:cNvPicPr/>
          <p:nvPr/>
        </p:nvPicPr>
        <p:blipFill>
          <a:blip r:embed="rId3"/>
          <a:stretch/>
        </p:blipFill>
        <p:spPr>
          <a:xfrm>
            <a:off x="1959120" y="923400"/>
            <a:ext cx="9086040" cy="6183000"/>
          </a:xfrm>
          <a:prstGeom prst="rect">
            <a:avLst/>
          </a:prstGeom>
          <a:ln w="12600">
            <a:noFill/>
          </a:ln>
        </p:spPr>
      </p:pic>
      <p:sp>
        <p:nvSpPr>
          <p:cNvPr id="3179" name="CustomShape 2"/>
          <p:cNvSpPr/>
          <p:nvPr/>
        </p:nvSpPr>
        <p:spPr>
          <a:xfrm>
            <a:off x="8996760" y="4842000"/>
            <a:ext cx="3763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remove ações que levam a 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80" name="Line 3"/>
          <p:cNvSpPr/>
          <p:nvPr/>
        </p:nvSpPr>
        <p:spPr>
          <a:xfrm flipH="1">
            <a:off x="7943040" y="5045760"/>
            <a:ext cx="1062360" cy="0"/>
          </a:xfrm>
          <a:prstGeom prst="line">
            <a:avLst/>
          </a:prstGeom>
          <a:ln w="25560">
            <a:solidFill>
              <a:schemeClr val="accent5">
                <a:hueOff val="343847"/>
                <a:satOff val="6318"/>
                <a:lumOff val="8159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1" name="Image" descr="Image"/>
          <p:cNvPicPr/>
          <p:nvPr/>
        </p:nvPicPr>
        <p:blipFill>
          <a:blip r:embed="rId1"/>
          <a:srcRect l="0" t="18967" r="0" b="4042"/>
          <a:stretch/>
        </p:blipFill>
        <p:spPr>
          <a:xfrm>
            <a:off x="2775240" y="735120"/>
            <a:ext cx="9072360" cy="6398280"/>
          </a:xfrm>
          <a:prstGeom prst="rect">
            <a:avLst/>
          </a:prstGeom>
          <a:ln w="12600">
            <a:noFill/>
          </a:ln>
        </p:spPr>
      </p:pic>
      <p:pic>
        <p:nvPicPr>
          <p:cNvPr id="3182" name="Image" descr="Image"/>
          <p:cNvPicPr/>
          <p:nvPr/>
        </p:nvPicPr>
        <p:blipFill>
          <a:blip r:embed="rId2"/>
          <a:stretch/>
        </p:blipFill>
        <p:spPr>
          <a:xfrm>
            <a:off x="3769560" y="8375760"/>
            <a:ext cx="5682960" cy="1261440"/>
          </a:xfrm>
          <a:prstGeom prst="rect">
            <a:avLst/>
          </a:prstGeom>
          <a:ln w="12600">
            <a:noFill/>
          </a:ln>
        </p:spPr>
      </p:pic>
      <p:pic>
        <p:nvPicPr>
          <p:cNvPr id="3183" name="Image" descr="Image"/>
          <p:cNvPicPr/>
          <p:nvPr/>
        </p:nvPicPr>
        <p:blipFill>
          <a:blip r:embed="rId3"/>
          <a:stretch/>
        </p:blipFill>
        <p:spPr>
          <a:xfrm>
            <a:off x="4451760" y="8147160"/>
            <a:ext cx="4318200" cy="257760"/>
          </a:xfrm>
          <a:prstGeom prst="rect">
            <a:avLst/>
          </a:prstGeom>
          <a:ln w="12600">
            <a:noFill/>
          </a:ln>
        </p:spPr>
      </p:pic>
      <p:sp>
        <p:nvSpPr>
          <p:cNvPr id="3184" name="CustomShape 1"/>
          <p:cNvSpPr/>
          <p:nvPr/>
        </p:nvSpPr>
        <p:spPr>
          <a:xfrm>
            <a:off x="8808120" y="8133480"/>
            <a:ext cx="491400" cy="284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2012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5" name="Image" descr="Image"/>
          <p:cNvPicPr/>
          <p:nvPr/>
        </p:nvPicPr>
        <p:blipFill>
          <a:blip r:embed="rId1"/>
          <a:stretch/>
        </p:blipFill>
        <p:spPr>
          <a:xfrm>
            <a:off x="106560" y="349920"/>
            <a:ext cx="12791160" cy="9053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Exercícios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87" name="TextShape 2"/>
          <p:cNvSpPr txBox="1"/>
          <p:nvPr/>
        </p:nvSpPr>
        <p:spPr>
          <a:xfrm>
            <a:off x="406440" y="189000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em grafo E/OU em profundidade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Selecionar ações da esquerda para direita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Determinização, seguida de busca em profundidade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88" name="CustomShape 3"/>
          <p:cNvSpPr/>
          <p:nvPr/>
        </p:nvSpPr>
        <p:spPr>
          <a:xfrm>
            <a:off x="9375120" y="74808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89" name="CustomShape 4"/>
          <p:cNvSpPr/>
          <p:nvPr/>
        </p:nvSpPr>
        <p:spPr>
          <a:xfrm>
            <a:off x="8182440" y="273600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90" name="CustomShape 5"/>
          <p:cNvSpPr/>
          <p:nvPr/>
        </p:nvSpPr>
        <p:spPr>
          <a:xfrm>
            <a:off x="10694520" y="273600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91" name="CustomShape 6"/>
          <p:cNvSpPr/>
          <p:nvPr/>
        </p:nvSpPr>
        <p:spPr>
          <a:xfrm>
            <a:off x="8688600" y="4759560"/>
            <a:ext cx="510840" cy="510840"/>
          </a:xfrm>
          <a:prstGeom prst="ellipse">
            <a:avLst/>
          </a:prstGeom>
          <a:solidFill>
            <a:srgbClr val="fff7c3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92" name="CustomShape 7"/>
          <p:cNvSpPr/>
          <p:nvPr/>
        </p:nvSpPr>
        <p:spPr>
          <a:xfrm>
            <a:off x="9408240" y="175356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3" name="CustomShape 8"/>
          <p:cNvSpPr/>
          <p:nvPr/>
        </p:nvSpPr>
        <p:spPr>
          <a:xfrm flipV="1">
            <a:off x="8438040" y="1974600"/>
            <a:ext cx="119232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4" name="CustomShape 9"/>
          <p:cNvSpPr/>
          <p:nvPr/>
        </p:nvSpPr>
        <p:spPr>
          <a:xfrm flipH="1" flipV="1">
            <a:off x="9630720" y="1974960"/>
            <a:ext cx="131904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5" name="CustomShape 10"/>
          <p:cNvSpPr/>
          <p:nvPr/>
        </p:nvSpPr>
        <p:spPr>
          <a:xfrm flipH="1" flipV="1">
            <a:off x="8437320" y="299160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6" name="CustomShape 11"/>
          <p:cNvSpPr/>
          <p:nvPr/>
        </p:nvSpPr>
        <p:spPr>
          <a:xfrm flipH="1" flipV="1">
            <a:off x="7931520" y="398736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7" name="CustomShape 12"/>
          <p:cNvSpPr/>
          <p:nvPr/>
        </p:nvSpPr>
        <p:spPr>
          <a:xfrm flipV="1">
            <a:off x="9630720" y="1002960"/>
            <a:ext cx="360" cy="97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8" name="CustomShape 13"/>
          <p:cNvSpPr/>
          <p:nvPr/>
        </p:nvSpPr>
        <p:spPr>
          <a:xfrm>
            <a:off x="7709760" y="376488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9" name="CustomShape 14"/>
          <p:cNvSpPr/>
          <p:nvPr/>
        </p:nvSpPr>
        <p:spPr>
          <a:xfrm>
            <a:off x="8722080" y="376488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0" name="CustomShape 15"/>
          <p:cNvSpPr/>
          <p:nvPr/>
        </p:nvSpPr>
        <p:spPr>
          <a:xfrm flipH="1" flipV="1">
            <a:off x="10950120" y="3987360"/>
            <a:ext cx="855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1" name="CustomShape 16"/>
          <p:cNvSpPr/>
          <p:nvPr/>
        </p:nvSpPr>
        <p:spPr>
          <a:xfrm flipV="1">
            <a:off x="7932240" y="2991600"/>
            <a:ext cx="50580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2" name="CustomShape 17"/>
          <p:cNvSpPr/>
          <p:nvPr/>
        </p:nvSpPr>
        <p:spPr>
          <a:xfrm>
            <a:off x="7676640" y="475956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03" name="CustomShape 18"/>
          <p:cNvSpPr/>
          <p:nvPr/>
        </p:nvSpPr>
        <p:spPr>
          <a:xfrm flipV="1">
            <a:off x="10950120" y="2991600"/>
            <a:ext cx="3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4" name="CustomShape 19"/>
          <p:cNvSpPr/>
          <p:nvPr/>
        </p:nvSpPr>
        <p:spPr>
          <a:xfrm flipV="1">
            <a:off x="8944200" y="3987360"/>
            <a:ext cx="360" cy="102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5" name="CustomShape 20"/>
          <p:cNvSpPr/>
          <p:nvPr/>
        </p:nvSpPr>
        <p:spPr>
          <a:xfrm flipV="1">
            <a:off x="7440840" y="5015160"/>
            <a:ext cx="491040" cy="123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6" name="CustomShape 21"/>
          <p:cNvSpPr/>
          <p:nvPr/>
        </p:nvSpPr>
        <p:spPr>
          <a:xfrm>
            <a:off x="10728000" y="376488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7" name="CustomShape 22"/>
          <p:cNvSpPr/>
          <p:nvPr/>
        </p:nvSpPr>
        <p:spPr>
          <a:xfrm flipV="1">
            <a:off x="10137600" y="3987360"/>
            <a:ext cx="812160" cy="99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8" name="CustomShape 23"/>
          <p:cNvSpPr/>
          <p:nvPr/>
        </p:nvSpPr>
        <p:spPr>
          <a:xfrm flipH="1" flipV="1">
            <a:off x="10136880" y="4982040"/>
            <a:ext cx="43092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9" name="CustomShape 24"/>
          <p:cNvSpPr/>
          <p:nvPr/>
        </p:nvSpPr>
        <p:spPr>
          <a:xfrm flipV="1">
            <a:off x="9799560" y="4982040"/>
            <a:ext cx="33768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0" name="CustomShape 25"/>
          <p:cNvSpPr/>
          <p:nvPr/>
        </p:nvSpPr>
        <p:spPr>
          <a:xfrm>
            <a:off x="11550240" y="475956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11" name="CustomShape 26"/>
          <p:cNvSpPr/>
          <p:nvPr/>
        </p:nvSpPr>
        <p:spPr>
          <a:xfrm>
            <a:off x="9882360" y="472716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12" name="CustomShape 27"/>
          <p:cNvSpPr/>
          <p:nvPr/>
        </p:nvSpPr>
        <p:spPr>
          <a:xfrm>
            <a:off x="9543960" y="650556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4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13" name="CustomShape 28"/>
          <p:cNvSpPr/>
          <p:nvPr/>
        </p:nvSpPr>
        <p:spPr>
          <a:xfrm>
            <a:off x="10313640" y="6505560"/>
            <a:ext cx="510840" cy="510840"/>
          </a:xfrm>
          <a:prstGeom prst="ellipse">
            <a:avLst/>
          </a:prstGeom>
          <a:solidFill>
            <a:srgbClr val="fff7c3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14" name="CustomShape 29"/>
          <p:cNvSpPr/>
          <p:nvPr/>
        </p:nvSpPr>
        <p:spPr>
          <a:xfrm>
            <a:off x="9577440" y="564984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5" name="CustomShape 30"/>
          <p:cNvSpPr/>
          <p:nvPr/>
        </p:nvSpPr>
        <p:spPr>
          <a:xfrm flipH="1" flipV="1">
            <a:off x="9798840" y="587124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6" name="CustomShape 31"/>
          <p:cNvSpPr/>
          <p:nvPr/>
        </p:nvSpPr>
        <p:spPr>
          <a:xfrm>
            <a:off x="10346760" y="564984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7" name="CustomShape 32"/>
          <p:cNvSpPr/>
          <p:nvPr/>
        </p:nvSpPr>
        <p:spPr>
          <a:xfrm flipH="1" flipV="1">
            <a:off x="10568520" y="587124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18" name="CustomShape 33"/>
          <p:cNvSpPr/>
          <p:nvPr/>
        </p:nvSpPr>
        <p:spPr>
          <a:xfrm>
            <a:off x="11108160" y="564984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9" name="CustomShape 34"/>
          <p:cNvSpPr/>
          <p:nvPr/>
        </p:nvSpPr>
        <p:spPr>
          <a:xfrm>
            <a:off x="11996280" y="564984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0" name="CustomShape 35"/>
          <p:cNvSpPr/>
          <p:nvPr/>
        </p:nvSpPr>
        <p:spPr>
          <a:xfrm flipH="1">
            <a:off x="7440120" y="6249240"/>
            <a:ext cx="360" cy="101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1" name="CustomShape 36"/>
          <p:cNvSpPr/>
          <p:nvPr/>
        </p:nvSpPr>
        <p:spPr>
          <a:xfrm>
            <a:off x="11805840" y="5015160"/>
            <a:ext cx="412200" cy="85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2" name="CustomShape 37"/>
          <p:cNvSpPr/>
          <p:nvPr/>
        </p:nvSpPr>
        <p:spPr>
          <a:xfrm flipH="1">
            <a:off x="11330280" y="5015160"/>
            <a:ext cx="475200" cy="85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3" name="CustomShape 38"/>
          <p:cNvSpPr/>
          <p:nvPr/>
        </p:nvSpPr>
        <p:spPr>
          <a:xfrm>
            <a:off x="11074680" y="650556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24" name="CustomShape 39"/>
          <p:cNvSpPr/>
          <p:nvPr/>
        </p:nvSpPr>
        <p:spPr>
          <a:xfrm>
            <a:off x="10567800" y="841104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5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25" name="CustomShape 40"/>
          <p:cNvSpPr/>
          <p:nvPr/>
        </p:nvSpPr>
        <p:spPr>
          <a:xfrm>
            <a:off x="11550240" y="8411040"/>
            <a:ext cx="510840" cy="510840"/>
          </a:xfrm>
          <a:prstGeom prst="ellipse">
            <a:avLst/>
          </a:prstGeom>
          <a:solidFill>
            <a:srgbClr val="fff7c3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26" name="CustomShape 41"/>
          <p:cNvSpPr/>
          <p:nvPr/>
        </p:nvSpPr>
        <p:spPr>
          <a:xfrm>
            <a:off x="10600920" y="742788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7" name="CustomShape 42"/>
          <p:cNvSpPr/>
          <p:nvPr/>
        </p:nvSpPr>
        <p:spPr>
          <a:xfrm>
            <a:off x="11330280" y="6761160"/>
            <a:ext cx="47520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8" name="CustomShape 43"/>
          <p:cNvSpPr/>
          <p:nvPr/>
        </p:nvSpPr>
        <p:spPr>
          <a:xfrm flipH="1">
            <a:off x="11329560" y="5871960"/>
            <a:ext cx="36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9" name="CustomShape 44"/>
          <p:cNvSpPr/>
          <p:nvPr/>
        </p:nvSpPr>
        <p:spPr>
          <a:xfrm flipH="1">
            <a:off x="10823040" y="6761160"/>
            <a:ext cx="506880" cy="88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0" name="CustomShape 45"/>
          <p:cNvSpPr/>
          <p:nvPr/>
        </p:nvSpPr>
        <p:spPr>
          <a:xfrm>
            <a:off x="11583720" y="742788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1" name="CustomShape 46"/>
          <p:cNvSpPr/>
          <p:nvPr/>
        </p:nvSpPr>
        <p:spPr>
          <a:xfrm>
            <a:off x="12218400" y="5871960"/>
            <a:ext cx="360" cy="90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2" name="CustomShape 47"/>
          <p:cNvSpPr/>
          <p:nvPr/>
        </p:nvSpPr>
        <p:spPr>
          <a:xfrm flipH="1">
            <a:off x="11805120" y="7650360"/>
            <a:ext cx="360" cy="101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3" name="CustomShape 48"/>
          <p:cNvSpPr/>
          <p:nvPr/>
        </p:nvSpPr>
        <p:spPr>
          <a:xfrm flipH="1">
            <a:off x="10822320" y="7650360"/>
            <a:ext cx="360" cy="101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4" name="CustomShape 49"/>
          <p:cNvSpPr/>
          <p:nvPr/>
        </p:nvSpPr>
        <p:spPr>
          <a:xfrm>
            <a:off x="11962800" y="6521760"/>
            <a:ext cx="510840" cy="510840"/>
          </a:xfrm>
          <a:prstGeom prst="ellipse">
            <a:avLst/>
          </a:prstGeom>
          <a:solidFill>
            <a:srgbClr val="fff7c3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35" name="CustomShape 50"/>
          <p:cNvSpPr/>
          <p:nvPr/>
        </p:nvSpPr>
        <p:spPr>
          <a:xfrm>
            <a:off x="7185240" y="7009920"/>
            <a:ext cx="510840" cy="51084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5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36" name="CustomShape 51"/>
          <p:cNvSpPr/>
          <p:nvPr/>
        </p:nvSpPr>
        <p:spPr>
          <a:xfrm>
            <a:off x="8168040" y="7009920"/>
            <a:ext cx="510840" cy="510840"/>
          </a:xfrm>
          <a:prstGeom prst="ellipse">
            <a:avLst/>
          </a:prstGeom>
          <a:solidFill>
            <a:srgbClr val="fff7c3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37" name="CustomShape 52"/>
          <p:cNvSpPr/>
          <p:nvPr/>
        </p:nvSpPr>
        <p:spPr>
          <a:xfrm>
            <a:off x="7218360" y="60271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8" name="CustomShape 53"/>
          <p:cNvSpPr/>
          <p:nvPr/>
        </p:nvSpPr>
        <p:spPr>
          <a:xfrm>
            <a:off x="8201160" y="6027120"/>
            <a:ext cx="444240" cy="4442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9" name="CustomShape 54"/>
          <p:cNvSpPr/>
          <p:nvPr/>
        </p:nvSpPr>
        <p:spPr>
          <a:xfrm flipH="1">
            <a:off x="8422920" y="6249240"/>
            <a:ext cx="360" cy="101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0" name="CustomShape 55"/>
          <p:cNvSpPr/>
          <p:nvPr/>
        </p:nvSpPr>
        <p:spPr>
          <a:xfrm>
            <a:off x="7932240" y="5015160"/>
            <a:ext cx="491040" cy="123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1" name="CustomShape 56"/>
          <p:cNvSpPr/>
          <p:nvPr/>
        </p:nvSpPr>
        <p:spPr>
          <a:xfrm>
            <a:off x="9127080" y="2389680"/>
            <a:ext cx="1056960" cy="123840"/>
          </a:xfrm>
          <a:custGeom>
            <a:avLst/>
            <a:gdLst/>
            <a:ahLst/>
            <a:rect l="l" t="t" r="r" b="b"/>
            <a:pathLst>
              <a:path w="21600" h="21062">
                <a:moveTo>
                  <a:pt x="0" y="1669"/>
                </a:moveTo>
                <a:cubicBezTo>
                  <a:pt x="3457" y="14980"/>
                  <a:pt x="7234" y="21600"/>
                  <a:pt x="11046" y="21027"/>
                </a:cubicBezTo>
                <a:cubicBezTo>
                  <a:pt x="14707" y="20477"/>
                  <a:pt x="18309" y="13301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42" name="CustomShape 57"/>
          <p:cNvSpPr/>
          <p:nvPr/>
        </p:nvSpPr>
        <p:spPr>
          <a:xfrm>
            <a:off x="10634400" y="4372560"/>
            <a:ext cx="621360" cy="91800"/>
          </a:xfrm>
          <a:custGeom>
            <a:avLst/>
            <a:gdLst/>
            <a:ahLst/>
            <a:rect l="l" t="t" r="r" b="b"/>
            <a:pathLst>
              <a:path w="21600" h="21510">
                <a:moveTo>
                  <a:pt x="0" y="0"/>
                </a:moveTo>
                <a:cubicBezTo>
                  <a:pt x="3234" y="14124"/>
                  <a:pt x="7012" y="21600"/>
                  <a:pt x="10870" y="21509"/>
                </a:cubicBezTo>
                <a:cubicBezTo>
                  <a:pt x="14681" y="21419"/>
                  <a:pt x="18407" y="13951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6" name="Group 2"/>
          <p:cNvGrpSpPr/>
          <p:nvPr/>
        </p:nvGrpSpPr>
        <p:grpSpPr>
          <a:xfrm>
            <a:off x="1549440" y="4676040"/>
            <a:ext cx="1932480" cy="960480"/>
            <a:chOff x="1549440" y="4676040"/>
            <a:chExt cx="1932480" cy="960480"/>
          </a:xfrm>
        </p:grpSpPr>
        <p:pic>
          <p:nvPicPr>
            <p:cNvPr id="307" name="Image" descr="Image"/>
            <p:cNvPicPr/>
            <p:nvPr/>
          </p:nvPicPr>
          <p:blipFill>
            <a:blip r:embed="rId1"/>
            <a:stretch/>
          </p:blipFill>
          <p:spPr>
            <a:xfrm>
              <a:off x="1720080" y="478224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08" name="CustomShape 3"/>
            <p:cNvSpPr/>
            <p:nvPr/>
          </p:nvSpPr>
          <p:spPr>
            <a:xfrm>
              <a:off x="1549440" y="46760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4"/>
            <p:cNvSpPr/>
            <p:nvPr/>
          </p:nvSpPr>
          <p:spPr>
            <a:xfrm>
              <a:off x="1622160" y="5406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5"/>
            <p:cNvSpPr/>
            <p:nvPr/>
          </p:nvSpPr>
          <p:spPr>
            <a:xfrm>
              <a:off x="1774440" y="52923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6"/>
            <p:cNvSpPr/>
            <p:nvPr/>
          </p:nvSpPr>
          <p:spPr>
            <a:xfrm>
              <a:off x="1954440" y="54064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7"/>
            <p:cNvSpPr/>
            <p:nvPr/>
          </p:nvSpPr>
          <p:spPr>
            <a:xfrm>
              <a:off x="2514600" y="46760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8"/>
            <p:cNvSpPr/>
            <p:nvPr/>
          </p:nvSpPr>
          <p:spPr>
            <a:xfrm>
              <a:off x="2638080" y="5349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9"/>
            <p:cNvSpPr/>
            <p:nvPr/>
          </p:nvSpPr>
          <p:spPr>
            <a:xfrm>
              <a:off x="2790360" y="52351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10"/>
            <p:cNvSpPr/>
            <p:nvPr/>
          </p:nvSpPr>
          <p:spPr>
            <a:xfrm>
              <a:off x="2970360" y="5349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6" name="Group 11"/>
          <p:cNvGrpSpPr/>
          <p:nvPr/>
        </p:nvGrpSpPr>
        <p:grpSpPr>
          <a:xfrm>
            <a:off x="5257800" y="1729440"/>
            <a:ext cx="1932480" cy="960480"/>
            <a:chOff x="5257800" y="1729440"/>
            <a:chExt cx="1932480" cy="960480"/>
          </a:xfrm>
        </p:grpSpPr>
        <p:pic>
          <p:nvPicPr>
            <p:cNvPr id="317" name="Image" descr="Image"/>
            <p:cNvPicPr/>
            <p:nvPr/>
          </p:nvPicPr>
          <p:blipFill>
            <a:blip r:embed="rId2"/>
            <a:stretch/>
          </p:blipFill>
          <p:spPr>
            <a:xfrm>
              <a:off x="6380640" y="183600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18" name="CustomShape 12"/>
            <p:cNvSpPr/>
            <p:nvPr/>
          </p:nvSpPr>
          <p:spPr>
            <a:xfrm>
              <a:off x="5257800" y="1729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13"/>
            <p:cNvSpPr/>
            <p:nvPr/>
          </p:nvSpPr>
          <p:spPr>
            <a:xfrm>
              <a:off x="5330520" y="2460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4"/>
            <p:cNvSpPr/>
            <p:nvPr/>
          </p:nvSpPr>
          <p:spPr>
            <a:xfrm>
              <a:off x="5482800" y="23457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15"/>
            <p:cNvSpPr/>
            <p:nvPr/>
          </p:nvSpPr>
          <p:spPr>
            <a:xfrm>
              <a:off x="5662800" y="2460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CustomShape 16"/>
            <p:cNvSpPr/>
            <p:nvPr/>
          </p:nvSpPr>
          <p:spPr>
            <a:xfrm>
              <a:off x="6222960" y="1729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7"/>
            <p:cNvSpPr/>
            <p:nvPr/>
          </p:nvSpPr>
          <p:spPr>
            <a:xfrm>
              <a:off x="6346440" y="24030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18"/>
            <p:cNvSpPr/>
            <p:nvPr/>
          </p:nvSpPr>
          <p:spPr>
            <a:xfrm>
              <a:off x="6498720" y="22888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19"/>
            <p:cNvSpPr/>
            <p:nvPr/>
          </p:nvSpPr>
          <p:spPr>
            <a:xfrm>
              <a:off x="6678720" y="240300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6" name="Group 20"/>
          <p:cNvGrpSpPr/>
          <p:nvPr/>
        </p:nvGrpSpPr>
        <p:grpSpPr>
          <a:xfrm>
            <a:off x="8966160" y="7927200"/>
            <a:ext cx="1932480" cy="960480"/>
            <a:chOff x="8966160" y="7927200"/>
            <a:chExt cx="1932480" cy="960480"/>
          </a:xfrm>
        </p:grpSpPr>
        <p:pic>
          <p:nvPicPr>
            <p:cNvPr id="327" name="Image" descr="Image"/>
            <p:cNvPicPr/>
            <p:nvPr/>
          </p:nvPicPr>
          <p:blipFill>
            <a:blip r:embed="rId3"/>
            <a:stretch/>
          </p:blipFill>
          <p:spPr>
            <a:xfrm>
              <a:off x="10025640" y="803340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28" name="CustomShape 21"/>
            <p:cNvSpPr/>
            <p:nvPr/>
          </p:nvSpPr>
          <p:spPr>
            <a:xfrm>
              <a:off x="8966160" y="79272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22"/>
            <p:cNvSpPr/>
            <p:nvPr/>
          </p:nvSpPr>
          <p:spPr>
            <a:xfrm>
              <a:off x="9931320" y="792720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0" name="CustomShape 23"/>
          <p:cNvSpPr/>
          <p:nvPr/>
        </p:nvSpPr>
        <p:spPr>
          <a:xfrm>
            <a:off x="3494880" y="2209680"/>
            <a:ext cx="1749600" cy="29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11255" y="21600"/>
                </a:lnTo>
                <a:lnTo>
                  <a:pt x="11255" y="0"/>
                </a:ln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24"/>
          <p:cNvSpPr/>
          <p:nvPr/>
        </p:nvSpPr>
        <p:spPr>
          <a:xfrm>
            <a:off x="2410560" y="3517920"/>
            <a:ext cx="1996200" cy="163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1734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4634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5"/>
          <p:cNvSpPr/>
          <p:nvPr/>
        </p:nvSpPr>
        <p:spPr>
          <a:xfrm>
            <a:off x="4464720" y="4025160"/>
            <a:ext cx="948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33" name="Group 26"/>
          <p:cNvGrpSpPr/>
          <p:nvPr/>
        </p:nvGrpSpPr>
        <p:grpSpPr>
          <a:xfrm>
            <a:off x="5257800" y="6263280"/>
            <a:ext cx="1932480" cy="960480"/>
            <a:chOff x="5257800" y="6263280"/>
            <a:chExt cx="1932480" cy="960480"/>
          </a:xfrm>
        </p:grpSpPr>
        <p:pic>
          <p:nvPicPr>
            <p:cNvPr id="334" name="Image" descr="Image"/>
            <p:cNvPicPr/>
            <p:nvPr/>
          </p:nvPicPr>
          <p:blipFill>
            <a:blip r:embed="rId4"/>
            <a:stretch/>
          </p:blipFill>
          <p:spPr>
            <a:xfrm>
              <a:off x="5428440" y="636984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35" name="CustomShape 27"/>
            <p:cNvSpPr/>
            <p:nvPr/>
          </p:nvSpPr>
          <p:spPr>
            <a:xfrm>
              <a:off x="5257800" y="626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28"/>
            <p:cNvSpPr/>
            <p:nvPr/>
          </p:nvSpPr>
          <p:spPr>
            <a:xfrm>
              <a:off x="6222960" y="626328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29"/>
            <p:cNvSpPr/>
            <p:nvPr/>
          </p:nvSpPr>
          <p:spPr>
            <a:xfrm>
              <a:off x="6346440" y="69368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30"/>
            <p:cNvSpPr/>
            <p:nvPr/>
          </p:nvSpPr>
          <p:spPr>
            <a:xfrm>
              <a:off x="6498720" y="682272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31"/>
            <p:cNvSpPr/>
            <p:nvPr/>
          </p:nvSpPr>
          <p:spPr>
            <a:xfrm>
              <a:off x="6678720" y="69368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0" name="CustomShape 32"/>
          <p:cNvSpPr/>
          <p:nvPr/>
        </p:nvSpPr>
        <p:spPr>
          <a:xfrm>
            <a:off x="2516040" y="5649120"/>
            <a:ext cx="2728800" cy="109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3"/>
          <p:cNvSpPr/>
          <p:nvPr/>
        </p:nvSpPr>
        <p:spPr>
          <a:xfrm>
            <a:off x="3206520" y="6260400"/>
            <a:ext cx="983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42" name="Group 34"/>
          <p:cNvGrpSpPr/>
          <p:nvPr/>
        </p:nvGrpSpPr>
        <p:grpSpPr>
          <a:xfrm>
            <a:off x="8966160" y="4396320"/>
            <a:ext cx="1932480" cy="960480"/>
            <a:chOff x="8966160" y="4396320"/>
            <a:chExt cx="1932480" cy="960480"/>
          </a:xfrm>
        </p:grpSpPr>
        <p:pic>
          <p:nvPicPr>
            <p:cNvPr id="343" name="Image" descr="Image"/>
            <p:cNvPicPr/>
            <p:nvPr/>
          </p:nvPicPr>
          <p:blipFill>
            <a:blip r:embed="rId5"/>
            <a:stretch/>
          </p:blipFill>
          <p:spPr>
            <a:xfrm>
              <a:off x="10025640" y="450288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44" name="CustomShape 35"/>
            <p:cNvSpPr/>
            <p:nvPr/>
          </p:nvSpPr>
          <p:spPr>
            <a:xfrm>
              <a:off x="8966160" y="43963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36"/>
            <p:cNvSpPr/>
            <p:nvPr/>
          </p:nvSpPr>
          <p:spPr>
            <a:xfrm>
              <a:off x="9931320" y="439632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37"/>
            <p:cNvSpPr/>
            <p:nvPr/>
          </p:nvSpPr>
          <p:spPr>
            <a:xfrm>
              <a:off x="10054800" y="50698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38"/>
            <p:cNvSpPr/>
            <p:nvPr/>
          </p:nvSpPr>
          <p:spPr>
            <a:xfrm>
              <a:off x="10207080" y="49557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39"/>
            <p:cNvSpPr/>
            <p:nvPr/>
          </p:nvSpPr>
          <p:spPr>
            <a:xfrm>
              <a:off x="10387080" y="506988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9" name="CustomShape 40"/>
          <p:cNvSpPr/>
          <p:nvPr/>
        </p:nvSpPr>
        <p:spPr>
          <a:xfrm>
            <a:off x="7203600" y="4876920"/>
            <a:ext cx="1749600" cy="186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7837" y="21600"/>
                </a:lnTo>
                <a:lnTo>
                  <a:pt x="7837" y="0"/>
                </a:ln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1"/>
          <p:cNvSpPr/>
          <p:nvPr/>
        </p:nvSpPr>
        <p:spPr>
          <a:xfrm>
            <a:off x="6126480" y="5430600"/>
            <a:ext cx="1710360" cy="131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3598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3369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42"/>
          <p:cNvSpPr/>
          <p:nvPr/>
        </p:nvSpPr>
        <p:spPr>
          <a:xfrm>
            <a:off x="6636600" y="4838040"/>
            <a:ext cx="948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Direita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43"/>
          <p:cNvSpPr/>
          <p:nvPr/>
        </p:nvSpPr>
        <p:spPr>
          <a:xfrm>
            <a:off x="9932760" y="5370120"/>
            <a:ext cx="360" cy="254412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4"/>
          <p:cNvSpPr/>
          <p:nvPr/>
        </p:nvSpPr>
        <p:spPr>
          <a:xfrm>
            <a:off x="9962640" y="6260400"/>
            <a:ext cx="983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4" name="CustomShape 45"/>
          <p:cNvSpPr/>
          <p:nvPr/>
        </p:nvSpPr>
        <p:spPr>
          <a:xfrm>
            <a:off x="11043720" y="8203680"/>
            <a:ext cx="761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meta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5" name="CustomShape 46"/>
          <p:cNvSpPr/>
          <p:nvPr/>
        </p:nvSpPr>
        <p:spPr>
          <a:xfrm>
            <a:off x="566640" y="4952160"/>
            <a:ext cx="768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início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356" name="Group 47"/>
          <p:cNvGrpSpPr/>
          <p:nvPr/>
        </p:nvGrpSpPr>
        <p:grpSpPr>
          <a:xfrm>
            <a:off x="8966160" y="1729440"/>
            <a:ext cx="1932480" cy="960480"/>
            <a:chOff x="8966160" y="1729440"/>
            <a:chExt cx="1932480" cy="960480"/>
          </a:xfrm>
        </p:grpSpPr>
        <p:pic>
          <p:nvPicPr>
            <p:cNvPr id="357" name="Image" descr="Image"/>
            <p:cNvPicPr/>
            <p:nvPr/>
          </p:nvPicPr>
          <p:blipFill>
            <a:blip r:embed="rId6"/>
            <a:stretch/>
          </p:blipFill>
          <p:spPr>
            <a:xfrm>
              <a:off x="10089360" y="1836000"/>
              <a:ext cx="626400" cy="4705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358" name="CustomShape 48"/>
            <p:cNvSpPr/>
            <p:nvPr/>
          </p:nvSpPr>
          <p:spPr>
            <a:xfrm>
              <a:off x="8966160" y="1729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49"/>
            <p:cNvSpPr/>
            <p:nvPr/>
          </p:nvSpPr>
          <p:spPr>
            <a:xfrm>
              <a:off x="9931320" y="1729440"/>
              <a:ext cx="967320" cy="960480"/>
            </a:xfrm>
            <a:prstGeom prst="rect">
              <a:avLst/>
            </a:prstGeom>
            <a:noFill/>
            <a:ln w="25560">
              <a:solidFill>
                <a:srgbClr val="5b585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CustomShape 50"/>
            <p:cNvSpPr/>
            <p:nvPr/>
          </p:nvSpPr>
          <p:spPr>
            <a:xfrm>
              <a:off x="9064080" y="2460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51"/>
            <p:cNvSpPr/>
            <p:nvPr/>
          </p:nvSpPr>
          <p:spPr>
            <a:xfrm>
              <a:off x="9216720" y="234576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52"/>
            <p:cNvSpPr/>
            <p:nvPr/>
          </p:nvSpPr>
          <p:spPr>
            <a:xfrm>
              <a:off x="9396360" y="2460240"/>
              <a:ext cx="157680" cy="157680"/>
            </a:xfrm>
            <a:prstGeom prst="ellipse">
              <a:avLst/>
            </a:prstGeom>
            <a:solidFill>
              <a:srgbClr val="8d3b1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3" name="CustomShape 53"/>
          <p:cNvSpPr/>
          <p:nvPr/>
        </p:nvSpPr>
        <p:spPr>
          <a:xfrm>
            <a:off x="7203600" y="2209680"/>
            <a:ext cx="174960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54"/>
          <p:cNvSpPr/>
          <p:nvPr/>
        </p:nvSpPr>
        <p:spPr>
          <a:xfrm>
            <a:off x="7586640" y="1688400"/>
            <a:ext cx="983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Limpar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fdcb56"/>
                </a:solidFill>
                <a:latin typeface="DIN Condensed"/>
                <a:ea typeface="DIN Condensed"/>
              </a:rPr>
              <a:t>exercício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244" name="CustomShape 2"/>
          <p:cNvSpPr/>
          <p:nvPr/>
        </p:nvSpPr>
        <p:spPr>
          <a:xfrm>
            <a:off x="5986800" y="19224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0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45" name="CustomShape 3"/>
          <p:cNvSpPr/>
          <p:nvPr/>
        </p:nvSpPr>
        <p:spPr>
          <a:xfrm>
            <a:off x="2560680" y="47750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46" name="CustomShape 4"/>
          <p:cNvSpPr/>
          <p:nvPr/>
        </p:nvSpPr>
        <p:spPr>
          <a:xfrm>
            <a:off x="5986800" y="462420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47" name="CustomShape 5"/>
          <p:cNvSpPr/>
          <p:nvPr/>
        </p:nvSpPr>
        <p:spPr>
          <a:xfrm>
            <a:off x="9980640" y="421956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48" name="CustomShape 6"/>
          <p:cNvSpPr/>
          <p:nvPr/>
        </p:nvSpPr>
        <p:spPr>
          <a:xfrm flipH="1" flipV="1" rot="5400000">
            <a:off x="3105360" y="1885320"/>
            <a:ext cx="2857320" cy="3428640"/>
          </a:xfrm>
          <a:prstGeom prst="bentConnector3">
            <a:avLst>
              <a:gd name="adj1" fmla="val 56444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49" name="CustomShape 7"/>
          <p:cNvSpPr/>
          <p:nvPr/>
        </p:nvSpPr>
        <p:spPr>
          <a:xfrm flipV="1" rot="16200000">
            <a:off x="7093440" y="1327320"/>
            <a:ext cx="2298240" cy="3987360"/>
          </a:xfrm>
          <a:prstGeom prst="bentConnector3">
            <a:avLst>
              <a:gd name="adj1" fmla="val 45856"/>
            </a:avLst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0" name="CustomShape 8"/>
          <p:cNvSpPr/>
          <p:nvPr/>
        </p:nvSpPr>
        <p:spPr>
          <a:xfrm rot="5400000">
            <a:off x="4458240" y="3238560"/>
            <a:ext cx="151920" cy="3428640"/>
          </a:xfrm>
          <a:prstGeom prst="bentConnector3">
            <a:avLst>
              <a:gd name="adj1" fmla="val 583333"/>
            </a:avLst>
          </a:pr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1" name="CustomShape 9"/>
          <p:cNvSpPr/>
          <p:nvPr/>
        </p:nvSpPr>
        <p:spPr>
          <a:xfrm flipH="1" flipV="1" rot="5400000">
            <a:off x="6248160" y="1040400"/>
            <a:ext cx="558360" cy="7416360"/>
          </a:xfrm>
          <a:prstGeom prst="bentConnector3">
            <a:avLst>
              <a:gd name="adj1" fmla="val -131818"/>
            </a:avLst>
          </a:pr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2" name="CustomShape 10"/>
          <p:cNvSpPr/>
          <p:nvPr/>
        </p:nvSpPr>
        <p:spPr>
          <a:xfrm>
            <a:off x="6242400" y="2178000"/>
            <a:ext cx="3993480" cy="229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3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3" name="CustomShape 11"/>
          <p:cNvSpPr/>
          <p:nvPr/>
        </p:nvSpPr>
        <p:spPr>
          <a:xfrm flipH="1" flipV="1" rot="5400000">
            <a:off x="3873960" y="4978440"/>
            <a:ext cx="2476080" cy="2273040"/>
          </a:xfrm>
          <a:prstGeom prst="bentConnector4">
            <a:avLst>
              <a:gd name="adj1" fmla="val 48205"/>
              <a:gd name="adj2" fmla="val 122905"/>
            </a:avLst>
          </a:pr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54" name="CustomShape 12"/>
          <p:cNvSpPr/>
          <p:nvPr/>
        </p:nvSpPr>
        <p:spPr>
          <a:xfrm>
            <a:off x="5778000" y="289548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55" name="CustomShape 13"/>
          <p:cNvSpPr/>
          <p:nvPr/>
        </p:nvSpPr>
        <p:spPr>
          <a:xfrm>
            <a:off x="5573160" y="537696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56" name="CustomShape 14"/>
          <p:cNvSpPr/>
          <p:nvPr/>
        </p:nvSpPr>
        <p:spPr>
          <a:xfrm>
            <a:off x="3714120" y="7103880"/>
            <a:ext cx="510840" cy="5108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4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57" name="CustomShape 15"/>
          <p:cNvSpPr/>
          <p:nvPr/>
        </p:nvSpPr>
        <p:spPr>
          <a:xfrm>
            <a:off x="6050520" y="7363800"/>
            <a:ext cx="510840" cy="5108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5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58" name="CustomShape 16"/>
          <p:cNvSpPr/>
          <p:nvPr/>
        </p:nvSpPr>
        <p:spPr>
          <a:xfrm>
            <a:off x="7493040" y="6826320"/>
            <a:ext cx="510840" cy="510840"/>
          </a:xfrm>
          <a:prstGeom prst="ellipse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6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59" name="CustomShape 17"/>
          <p:cNvSpPr/>
          <p:nvPr/>
        </p:nvSpPr>
        <p:spPr>
          <a:xfrm flipV="1" rot="16200000">
            <a:off x="4908960" y="6216120"/>
            <a:ext cx="2742840" cy="63000"/>
          </a:xfrm>
          <a:prstGeom prst="bentConnector4">
            <a:avLst>
              <a:gd name="adj1" fmla="val 53240"/>
              <a:gd name="adj2" fmla="val -720000"/>
            </a:avLst>
          </a:pr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0" name="CustomShape 18"/>
          <p:cNvSpPr/>
          <p:nvPr/>
        </p:nvSpPr>
        <p:spPr>
          <a:xfrm flipH="1" flipV="1">
            <a:off x="6248520" y="4876200"/>
            <a:ext cx="1498320" cy="2209320"/>
          </a:xfrm>
          <a:prstGeom prst="bentConnector4">
            <a:avLst>
              <a:gd name="adj1" fmla="val 65254"/>
              <a:gd name="adj2" fmla="val 123563"/>
            </a:avLst>
          </a:pr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1" name="CustomShape 19"/>
          <p:cNvSpPr/>
          <p:nvPr/>
        </p:nvSpPr>
        <p:spPr>
          <a:xfrm flipV="1" rot="16200000">
            <a:off x="5010480" y="6318360"/>
            <a:ext cx="266400" cy="2336400"/>
          </a:xfrm>
          <a:prstGeom prst="bentConnector3">
            <a:avLst>
              <a:gd name="adj1" fmla="val -395238"/>
            </a:avLst>
          </a:pr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2" name="CustomShape 20"/>
          <p:cNvSpPr/>
          <p:nvPr/>
        </p:nvSpPr>
        <p:spPr>
          <a:xfrm rot="5400000">
            <a:off x="5727600" y="5333760"/>
            <a:ext cx="266400" cy="3771720"/>
          </a:xfrm>
          <a:prstGeom prst="bentConnector3">
            <a:avLst>
              <a:gd name="adj1" fmla="val 595238"/>
            </a:avLst>
          </a:pr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3" name="CustomShape 21"/>
          <p:cNvSpPr/>
          <p:nvPr/>
        </p:nvSpPr>
        <p:spPr>
          <a:xfrm>
            <a:off x="8634240" y="491184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64" name="CustomShape 22"/>
          <p:cNvSpPr/>
          <p:nvPr/>
        </p:nvSpPr>
        <p:spPr>
          <a:xfrm flipV="1">
            <a:off x="8889840" y="4469400"/>
            <a:ext cx="1345680" cy="698040"/>
          </a:xfrm>
          <a:prstGeom prst="bentConnector3">
            <a:avLst>
              <a:gd name="adj1" fmla="val -84905"/>
            </a:avLst>
          </a:prstGeom>
          <a:noFill/>
          <a:ln w="25560">
            <a:solidFill>
              <a:schemeClr val="accent6">
                <a:hueOff val="-1036173"/>
                <a:satOff val="-3113"/>
                <a:lumOff val="-76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5" name="CustomShape 23"/>
          <p:cNvSpPr/>
          <p:nvPr/>
        </p:nvSpPr>
        <p:spPr>
          <a:xfrm flipH="1" flipV="1" rot="5400000">
            <a:off x="7683120" y="4533840"/>
            <a:ext cx="2615760" cy="2488680"/>
          </a:xfrm>
          <a:prstGeom prst="bentConnector2">
            <a:avLst/>
          </a:prstGeom>
          <a:noFill/>
          <a:ln w="25560">
            <a:solidFill>
              <a:schemeClr val="accent6">
                <a:hueOff val="-1036173"/>
                <a:satOff val="-3113"/>
                <a:lumOff val="-76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6" name="CustomShape 24"/>
          <p:cNvSpPr/>
          <p:nvPr/>
        </p:nvSpPr>
        <p:spPr>
          <a:xfrm>
            <a:off x="8634240" y="7876080"/>
            <a:ext cx="510840" cy="510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4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2400" spc="-1" strike="noStrike" baseline="-5000" cap="all">
                <a:solidFill>
                  <a:srgbClr val="838787"/>
                </a:solidFill>
                <a:latin typeface="DIN Condensed"/>
                <a:ea typeface="DIN Condensed"/>
              </a:rPr>
              <a:t>8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267" name="CustomShape 25"/>
          <p:cNvSpPr/>
          <p:nvPr/>
        </p:nvSpPr>
        <p:spPr>
          <a:xfrm flipV="1">
            <a:off x="8889840" y="5166720"/>
            <a:ext cx="360" cy="296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8" name="CustomShape 26"/>
          <p:cNvSpPr/>
          <p:nvPr/>
        </p:nvSpPr>
        <p:spPr>
          <a:xfrm flipV="1">
            <a:off x="7746840" y="5168880"/>
            <a:ext cx="1142640" cy="1917360"/>
          </a:xfrm>
          <a:prstGeom prst="bentConnector2">
            <a:avLst/>
          </a:pr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69" name="CustomShape 27"/>
          <p:cNvSpPr/>
          <p:nvPr/>
        </p:nvSpPr>
        <p:spPr>
          <a:xfrm flipH="1">
            <a:off x="2816280" y="2178000"/>
            <a:ext cx="3425760" cy="285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3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70" name="CustomShape 28"/>
          <p:cNvSpPr/>
          <p:nvPr/>
        </p:nvSpPr>
        <p:spPr>
          <a:xfrm>
            <a:off x="6754320" y="512964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1" name="CustomShape 29"/>
          <p:cNvSpPr/>
          <p:nvPr/>
        </p:nvSpPr>
        <p:spPr>
          <a:xfrm>
            <a:off x="7794000" y="449460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2" name="CustomShape 30"/>
          <p:cNvSpPr/>
          <p:nvPr/>
        </p:nvSpPr>
        <p:spPr>
          <a:xfrm>
            <a:off x="4351680" y="275544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3" name="CustomShape 31"/>
          <p:cNvSpPr/>
          <p:nvPr/>
        </p:nvSpPr>
        <p:spPr>
          <a:xfrm>
            <a:off x="4070160" y="818136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4" name="CustomShape 32"/>
          <p:cNvSpPr/>
          <p:nvPr/>
        </p:nvSpPr>
        <p:spPr>
          <a:xfrm>
            <a:off x="8924040" y="254520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5" name="CustomShape 33"/>
          <p:cNvSpPr/>
          <p:nvPr/>
        </p:nvSpPr>
        <p:spPr>
          <a:xfrm>
            <a:off x="8924040" y="6312960"/>
            <a:ext cx="3524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r>
              <a:rPr b="0" lang="pt-BR" sz="2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76" name="CustomShape 34"/>
          <p:cNvSpPr/>
          <p:nvPr/>
        </p:nvSpPr>
        <p:spPr>
          <a:xfrm flipH="1" flipV="1" rot="5400000">
            <a:off x="4902480" y="3517200"/>
            <a:ext cx="2704680" cy="12240"/>
          </a:xfrm>
          <a:prstGeom prst="bentConnector2">
            <a:avLst/>
          </a:prstGeom>
          <a:noFill/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06440" y="1905120"/>
            <a:ext cx="9768600" cy="2630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ffffff"/>
                </a:solidFill>
                <a:latin typeface="Avenir Next"/>
                <a:ea typeface="Avenir Next"/>
              </a:rPr>
              <a:t>Gridworld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com poços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Agente só observa células vizinhas e atual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Alcançar ouro ileso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67" name="Group 3"/>
          <p:cNvGrpSpPr/>
          <p:nvPr/>
        </p:nvGrpSpPr>
        <p:grpSpPr>
          <a:xfrm>
            <a:off x="493920" y="4860000"/>
            <a:ext cx="2535840" cy="1905120"/>
            <a:chOff x="493920" y="4860000"/>
            <a:chExt cx="2535840" cy="1905120"/>
          </a:xfrm>
        </p:grpSpPr>
        <p:pic>
          <p:nvPicPr>
            <p:cNvPr id="368" name="Image" descr="Image"/>
            <p:cNvPicPr/>
            <p:nvPr/>
          </p:nvPicPr>
          <p:blipFill>
            <a:blip r:embed="rId1"/>
            <a:stretch/>
          </p:blipFill>
          <p:spPr>
            <a:xfrm>
              <a:off x="493920" y="487008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9" name="Image" descr="Image"/>
            <p:cNvPicPr/>
            <p:nvPr/>
          </p:nvPicPr>
          <p:blipFill>
            <a:blip r:embed="rId2"/>
            <a:stretch/>
          </p:blipFill>
          <p:spPr>
            <a:xfrm>
              <a:off x="1130040" y="487008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0" name="Image" descr="Image"/>
            <p:cNvPicPr/>
            <p:nvPr/>
          </p:nvPicPr>
          <p:blipFill>
            <a:blip r:embed="rId3"/>
            <a:stretch/>
          </p:blipFill>
          <p:spPr>
            <a:xfrm>
              <a:off x="493920" y="54972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1" name="Image" descr="Image"/>
            <p:cNvPicPr/>
            <p:nvPr/>
          </p:nvPicPr>
          <p:blipFill>
            <a:blip r:embed="rId4"/>
            <a:stretch/>
          </p:blipFill>
          <p:spPr>
            <a:xfrm>
              <a:off x="1761840" y="55026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2" name="Image" descr="Image"/>
            <p:cNvPicPr/>
            <p:nvPr/>
          </p:nvPicPr>
          <p:blipFill>
            <a:blip r:embed="rId5"/>
            <a:stretch/>
          </p:blipFill>
          <p:spPr>
            <a:xfrm>
              <a:off x="1763280" y="487008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3" name="Image" descr="Image"/>
            <p:cNvPicPr/>
            <p:nvPr/>
          </p:nvPicPr>
          <p:blipFill>
            <a:blip r:embed="rId6"/>
            <a:stretch/>
          </p:blipFill>
          <p:spPr>
            <a:xfrm>
              <a:off x="1130040" y="61322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4" name="Image" descr="Image"/>
            <p:cNvPicPr/>
            <p:nvPr/>
          </p:nvPicPr>
          <p:blipFill>
            <a:blip r:embed="rId7"/>
            <a:stretch/>
          </p:blipFill>
          <p:spPr>
            <a:xfrm>
              <a:off x="1763280" y="61322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5" name="Image" descr="Image"/>
            <p:cNvPicPr/>
            <p:nvPr/>
          </p:nvPicPr>
          <p:blipFill>
            <a:blip r:embed="rId8"/>
            <a:stretch/>
          </p:blipFill>
          <p:spPr>
            <a:xfrm>
              <a:off x="493920" y="61322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6" name="Image" descr="Image"/>
            <p:cNvPicPr/>
            <p:nvPr/>
          </p:nvPicPr>
          <p:blipFill>
            <a:blip r:embed="rId9"/>
            <a:stretch/>
          </p:blipFill>
          <p:spPr>
            <a:xfrm>
              <a:off x="1130040" y="54972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7" name="Image" descr="Image"/>
            <p:cNvPicPr/>
            <p:nvPr/>
          </p:nvPicPr>
          <p:blipFill>
            <a:blip r:embed="rId10"/>
            <a:stretch/>
          </p:blipFill>
          <p:spPr>
            <a:xfrm>
              <a:off x="2396880" y="54997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8" name="Image" descr="Image"/>
            <p:cNvPicPr/>
            <p:nvPr/>
          </p:nvPicPr>
          <p:blipFill>
            <a:blip r:embed="rId11"/>
            <a:stretch/>
          </p:blipFill>
          <p:spPr>
            <a:xfrm>
              <a:off x="2396880" y="48600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79" name="Image" descr="Image"/>
            <p:cNvPicPr/>
            <p:nvPr/>
          </p:nvPicPr>
          <p:blipFill>
            <a:blip r:embed="rId12"/>
            <a:stretch/>
          </p:blipFill>
          <p:spPr>
            <a:xfrm>
              <a:off x="2396880" y="61322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0" name="Image" descr="Image"/>
            <p:cNvPicPr/>
            <p:nvPr/>
          </p:nvPicPr>
          <p:blipFill>
            <a:blip r:embed="rId13"/>
            <a:stretch/>
          </p:blipFill>
          <p:spPr>
            <a:xfrm>
              <a:off x="493920" y="486036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381" name="Group 4"/>
          <p:cNvGrpSpPr/>
          <p:nvPr/>
        </p:nvGrpSpPr>
        <p:grpSpPr>
          <a:xfrm>
            <a:off x="4471920" y="4860000"/>
            <a:ext cx="2535840" cy="1879920"/>
            <a:chOff x="4471920" y="4860000"/>
            <a:chExt cx="2535840" cy="1879920"/>
          </a:xfrm>
        </p:grpSpPr>
        <p:pic>
          <p:nvPicPr>
            <p:cNvPr id="382" name="Image" descr="Image"/>
            <p:cNvPicPr/>
            <p:nvPr/>
          </p:nvPicPr>
          <p:blipFill>
            <a:blip r:embed="rId14"/>
            <a:stretch/>
          </p:blipFill>
          <p:spPr>
            <a:xfrm>
              <a:off x="4471920" y="48600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3" name="Image" descr="Image"/>
            <p:cNvPicPr/>
            <p:nvPr/>
          </p:nvPicPr>
          <p:blipFill>
            <a:blip r:embed="rId15"/>
            <a:stretch/>
          </p:blipFill>
          <p:spPr>
            <a:xfrm>
              <a:off x="5108400" y="48600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4" name="Image" descr="Image"/>
            <p:cNvPicPr/>
            <p:nvPr/>
          </p:nvPicPr>
          <p:blipFill>
            <a:blip r:embed="rId16"/>
            <a:stretch/>
          </p:blipFill>
          <p:spPr>
            <a:xfrm>
              <a:off x="4471920" y="54799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5" name="Image" descr="Image"/>
            <p:cNvPicPr/>
            <p:nvPr/>
          </p:nvPicPr>
          <p:blipFill>
            <a:blip r:embed="rId17"/>
            <a:stretch/>
          </p:blipFill>
          <p:spPr>
            <a:xfrm>
              <a:off x="5741640" y="54799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6" name="Image" descr="Image"/>
            <p:cNvPicPr/>
            <p:nvPr/>
          </p:nvPicPr>
          <p:blipFill>
            <a:blip r:embed="rId18"/>
            <a:stretch/>
          </p:blipFill>
          <p:spPr>
            <a:xfrm>
              <a:off x="5741640" y="486000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7" name="Image" descr="Image"/>
            <p:cNvPicPr/>
            <p:nvPr/>
          </p:nvPicPr>
          <p:blipFill>
            <a:blip r:embed="rId19"/>
            <a:stretch/>
          </p:blipFill>
          <p:spPr>
            <a:xfrm>
              <a:off x="5108400" y="609516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8" name="Image" descr="Image"/>
            <p:cNvPicPr/>
            <p:nvPr/>
          </p:nvPicPr>
          <p:blipFill>
            <a:blip r:embed="rId20"/>
            <a:stretch/>
          </p:blipFill>
          <p:spPr>
            <a:xfrm>
              <a:off x="5741640" y="609516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89" name="Image" descr="Image"/>
            <p:cNvPicPr/>
            <p:nvPr/>
          </p:nvPicPr>
          <p:blipFill>
            <a:blip r:embed="rId21"/>
            <a:stretch/>
          </p:blipFill>
          <p:spPr>
            <a:xfrm>
              <a:off x="4471920" y="54637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0" name="Image" descr="Image"/>
            <p:cNvPicPr/>
            <p:nvPr/>
          </p:nvPicPr>
          <p:blipFill>
            <a:blip r:embed="rId22"/>
            <a:stretch/>
          </p:blipFill>
          <p:spPr>
            <a:xfrm>
              <a:off x="4474800" y="61070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1" name="Image" descr="Image"/>
            <p:cNvPicPr/>
            <p:nvPr/>
          </p:nvPicPr>
          <p:blipFill>
            <a:blip r:embed="rId23"/>
            <a:stretch/>
          </p:blipFill>
          <p:spPr>
            <a:xfrm>
              <a:off x="5105520" y="54727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2" name="Image" descr="Image"/>
            <p:cNvPicPr/>
            <p:nvPr/>
          </p:nvPicPr>
          <p:blipFill>
            <a:blip r:embed="rId24"/>
            <a:stretch/>
          </p:blipFill>
          <p:spPr>
            <a:xfrm>
              <a:off x="6374880" y="548244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3" name="Image" descr="Image"/>
            <p:cNvPicPr/>
            <p:nvPr/>
          </p:nvPicPr>
          <p:blipFill>
            <a:blip r:embed="rId25"/>
            <a:stretch/>
          </p:blipFill>
          <p:spPr>
            <a:xfrm>
              <a:off x="6374880" y="48625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4" name="Image" descr="Image"/>
            <p:cNvPicPr/>
            <p:nvPr/>
          </p:nvPicPr>
          <p:blipFill>
            <a:blip r:embed="rId26"/>
            <a:stretch/>
          </p:blipFill>
          <p:spPr>
            <a:xfrm>
              <a:off x="6374880" y="6097320"/>
              <a:ext cx="632880" cy="6328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395" name="Group 5"/>
          <p:cNvGrpSpPr/>
          <p:nvPr/>
        </p:nvGrpSpPr>
        <p:grpSpPr>
          <a:xfrm>
            <a:off x="8536680" y="4808520"/>
            <a:ext cx="2523600" cy="1895040"/>
            <a:chOff x="8536680" y="4808520"/>
            <a:chExt cx="2523600" cy="1895040"/>
          </a:xfrm>
        </p:grpSpPr>
        <p:pic>
          <p:nvPicPr>
            <p:cNvPr id="396" name="Image" descr="Image"/>
            <p:cNvPicPr/>
            <p:nvPr/>
          </p:nvPicPr>
          <p:blipFill>
            <a:blip r:embed="rId27"/>
            <a:stretch/>
          </p:blipFill>
          <p:spPr>
            <a:xfrm>
              <a:off x="8536680" y="48085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7" name="Image" descr="Image"/>
            <p:cNvPicPr/>
            <p:nvPr/>
          </p:nvPicPr>
          <p:blipFill>
            <a:blip r:embed="rId28"/>
            <a:stretch/>
          </p:blipFill>
          <p:spPr>
            <a:xfrm>
              <a:off x="9165240" y="48085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8" name="Image" descr="Image"/>
            <p:cNvPicPr/>
            <p:nvPr/>
          </p:nvPicPr>
          <p:blipFill>
            <a:blip r:embed="rId29"/>
            <a:stretch/>
          </p:blipFill>
          <p:spPr>
            <a:xfrm>
              <a:off x="8536680" y="543348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99" name="Image" descr="Image"/>
            <p:cNvPicPr/>
            <p:nvPr/>
          </p:nvPicPr>
          <p:blipFill>
            <a:blip r:embed="rId30"/>
            <a:stretch/>
          </p:blipFill>
          <p:spPr>
            <a:xfrm>
              <a:off x="9803880" y="48085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0" name="Image" descr="Image"/>
            <p:cNvPicPr/>
            <p:nvPr/>
          </p:nvPicPr>
          <p:blipFill>
            <a:blip r:embed="rId31"/>
            <a:stretch/>
          </p:blipFill>
          <p:spPr>
            <a:xfrm>
              <a:off x="9803880" y="60534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1" name="Image" descr="Image"/>
            <p:cNvPicPr/>
            <p:nvPr/>
          </p:nvPicPr>
          <p:blipFill>
            <a:blip r:embed="rId32"/>
            <a:stretch/>
          </p:blipFill>
          <p:spPr>
            <a:xfrm>
              <a:off x="8539560" y="606528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2" name="Image" descr="Image"/>
            <p:cNvPicPr/>
            <p:nvPr/>
          </p:nvPicPr>
          <p:blipFill>
            <a:blip r:embed="rId33"/>
            <a:stretch/>
          </p:blipFill>
          <p:spPr>
            <a:xfrm>
              <a:off x="9175320" y="54259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3" name="Image" descr="Image"/>
            <p:cNvPicPr/>
            <p:nvPr/>
          </p:nvPicPr>
          <p:blipFill>
            <a:blip r:embed="rId34"/>
            <a:stretch/>
          </p:blipFill>
          <p:spPr>
            <a:xfrm>
              <a:off x="9165240" y="543348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4" name="Image" descr="Image"/>
            <p:cNvPicPr/>
            <p:nvPr/>
          </p:nvPicPr>
          <p:blipFill>
            <a:blip r:embed="rId35"/>
            <a:stretch/>
          </p:blipFill>
          <p:spPr>
            <a:xfrm>
              <a:off x="9165240" y="60534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5" name="Image" descr="Image"/>
            <p:cNvPicPr/>
            <p:nvPr/>
          </p:nvPicPr>
          <p:blipFill>
            <a:blip r:embed="rId36"/>
            <a:stretch/>
          </p:blipFill>
          <p:spPr>
            <a:xfrm>
              <a:off x="10422000" y="543600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6" name="Image" descr="Image"/>
            <p:cNvPicPr/>
            <p:nvPr/>
          </p:nvPicPr>
          <p:blipFill>
            <a:blip r:embed="rId37"/>
            <a:stretch/>
          </p:blipFill>
          <p:spPr>
            <a:xfrm>
              <a:off x="10422000" y="481104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7" name="Image" descr="Image"/>
            <p:cNvPicPr/>
            <p:nvPr/>
          </p:nvPicPr>
          <p:blipFill>
            <a:blip r:embed="rId38"/>
            <a:stretch/>
          </p:blipFill>
          <p:spPr>
            <a:xfrm>
              <a:off x="10422000" y="605592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8" name="Image" descr="Image"/>
            <p:cNvPicPr/>
            <p:nvPr/>
          </p:nvPicPr>
          <p:blipFill>
            <a:blip r:embed="rId39"/>
            <a:stretch/>
          </p:blipFill>
          <p:spPr>
            <a:xfrm>
              <a:off x="9803880" y="5433480"/>
              <a:ext cx="638280" cy="6382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09" name="Group 6"/>
          <p:cNvGrpSpPr/>
          <p:nvPr/>
        </p:nvGrpSpPr>
        <p:grpSpPr>
          <a:xfrm>
            <a:off x="5463000" y="7142400"/>
            <a:ext cx="2539440" cy="1890360"/>
            <a:chOff x="5463000" y="7142400"/>
            <a:chExt cx="2539440" cy="1890360"/>
          </a:xfrm>
        </p:grpSpPr>
        <p:pic>
          <p:nvPicPr>
            <p:cNvPr id="410" name="Image" descr="Image"/>
            <p:cNvPicPr/>
            <p:nvPr/>
          </p:nvPicPr>
          <p:blipFill>
            <a:blip r:embed="rId40"/>
            <a:stretch/>
          </p:blipFill>
          <p:spPr>
            <a:xfrm>
              <a:off x="5463000" y="714240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1" name="Image" descr="Image"/>
            <p:cNvPicPr/>
            <p:nvPr/>
          </p:nvPicPr>
          <p:blipFill>
            <a:blip r:embed="rId41"/>
            <a:stretch/>
          </p:blipFill>
          <p:spPr>
            <a:xfrm>
              <a:off x="6102720" y="714240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2" name="Image" descr="Image"/>
            <p:cNvPicPr/>
            <p:nvPr/>
          </p:nvPicPr>
          <p:blipFill>
            <a:blip r:embed="rId42"/>
            <a:stretch/>
          </p:blipFill>
          <p:spPr>
            <a:xfrm>
              <a:off x="5463000" y="776592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3" name="Image" descr="Image"/>
            <p:cNvPicPr/>
            <p:nvPr/>
          </p:nvPicPr>
          <p:blipFill>
            <a:blip r:embed="rId43"/>
            <a:stretch/>
          </p:blipFill>
          <p:spPr>
            <a:xfrm>
              <a:off x="7365960" y="714240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4" name="Image" descr="Image"/>
            <p:cNvPicPr/>
            <p:nvPr/>
          </p:nvPicPr>
          <p:blipFill>
            <a:blip r:embed="rId44"/>
            <a:stretch/>
          </p:blipFill>
          <p:spPr>
            <a:xfrm>
              <a:off x="5465880" y="839628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5" name="Image" descr="Image"/>
            <p:cNvPicPr/>
            <p:nvPr/>
          </p:nvPicPr>
          <p:blipFill>
            <a:blip r:embed="rId45"/>
            <a:stretch/>
          </p:blipFill>
          <p:spPr>
            <a:xfrm>
              <a:off x="6099480" y="775836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6" name="Image" descr="Image"/>
            <p:cNvPicPr/>
            <p:nvPr/>
          </p:nvPicPr>
          <p:blipFill>
            <a:blip r:embed="rId46"/>
            <a:stretch/>
          </p:blipFill>
          <p:spPr>
            <a:xfrm>
              <a:off x="6102720" y="838404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7" name="Image" descr="Image"/>
            <p:cNvPicPr/>
            <p:nvPr/>
          </p:nvPicPr>
          <p:blipFill>
            <a:blip r:embed="rId47"/>
            <a:stretch/>
          </p:blipFill>
          <p:spPr>
            <a:xfrm>
              <a:off x="7365960" y="776592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8" name="Image" descr="Image"/>
            <p:cNvPicPr/>
            <p:nvPr/>
          </p:nvPicPr>
          <p:blipFill>
            <a:blip r:embed="rId48"/>
            <a:stretch/>
          </p:blipFill>
          <p:spPr>
            <a:xfrm>
              <a:off x="6726600" y="776592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9" name="Image" descr="Image"/>
            <p:cNvPicPr/>
            <p:nvPr/>
          </p:nvPicPr>
          <p:blipFill>
            <a:blip r:embed="rId49"/>
            <a:stretch/>
          </p:blipFill>
          <p:spPr>
            <a:xfrm>
              <a:off x="6732720" y="714240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0" name="Image" descr="Image"/>
            <p:cNvPicPr/>
            <p:nvPr/>
          </p:nvPicPr>
          <p:blipFill>
            <a:blip r:embed="rId50"/>
            <a:stretch/>
          </p:blipFill>
          <p:spPr>
            <a:xfrm>
              <a:off x="6732720" y="838404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1" name="Image" descr="Image"/>
            <p:cNvPicPr/>
            <p:nvPr/>
          </p:nvPicPr>
          <p:blipFill>
            <a:blip r:embed="rId51"/>
            <a:stretch/>
          </p:blipFill>
          <p:spPr>
            <a:xfrm>
              <a:off x="6719400" y="838404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2" name="Image" descr="Image"/>
            <p:cNvPicPr/>
            <p:nvPr/>
          </p:nvPicPr>
          <p:blipFill>
            <a:blip r:embed="rId52"/>
            <a:stretch/>
          </p:blipFill>
          <p:spPr>
            <a:xfrm>
              <a:off x="7365960" y="837828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3" name="Image" descr="Image"/>
            <p:cNvPicPr/>
            <p:nvPr/>
          </p:nvPicPr>
          <p:blipFill>
            <a:blip r:embed="rId53"/>
            <a:stretch/>
          </p:blipFill>
          <p:spPr>
            <a:xfrm>
              <a:off x="7365960" y="8390160"/>
              <a:ext cx="636480" cy="63648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24" name="Group 7"/>
          <p:cNvGrpSpPr/>
          <p:nvPr/>
        </p:nvGrpSpPr>
        <p:grpSpPr>
          <a:xfrm>
            <a:off x="1239480" y="7089840"/>
            <a:ext cx="2539440" cy="1897560"/>
            <a:chOff x="1239480" y="7089840"/>
            <a:chExt cx="2539440" cy="1897560"/>
          </a:xfrm>
        </p:grpSpPr>
        <p:pic>
          <p:nvPicPr>
            <p:cNvPr id="425" name="Image" descr="Image"/>
            <p:cNvPicPr/>
            <p:nvPr/>
          </p:nvPicPr>
          <p:blipFill>
            <a:blip r:embed="rId54"/>
            <a:stretch/>
          </p:blipFill>
          <p:spPr>
            <a:xfrm>
              <a:off x="1239480" y="708984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6" name="Image" descr="Image"/>
            <p:cNvPicPr/>
            <p:nvPr/>
          </p:nvPicPr>
          <p:blipFill>
            <a:blip r:embed="rId55"/>
            <a:stretch/>
          </p:blipFill>
          <p:spPr>
            <a:xfrm>
              <a:off x="1881720" y="708984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7" name="Image" descr="Image"/>
            <p:cNvPicPr/>
            <p:nvPr/>
          </p:nvPicPr>
          <p:blipFill>
            <a:blip r:embed="rId56"/>
            <a:stretch/>
          </p:blipFill>
          <p:spPr>
            <a:xfrm>
              <a:off x="1239480" y="7715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8" name="Image" descr="Image"/>
            <p:cNvPicPr/>
            <p:nvPr/>
          </p:nvPicPr>
          <p:blipFill>
            <a:blip r:embed="rId57"/>
            <a:stretch/>
          </p:blipFill>
          <p:spPr>
            <a:xfrm>
              <a:off x="1242360" y="834840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9" name="Image" descr="Image"/>
            <p:cNvPicPr/>
            <p:nvPr/>
          </p:nvPicPr>
          <p:blipFill>
            <a:blip r:embed="rId58"/>
            <a:stretch/>
          </p:blipFill>
          <p:spPr>
            <a:xfrm>
              <a:off x="1878840" y="77083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0" name="Image" descr="Image"/>
            <p:cNvPicPr/>
            <p:nvPr/>
          </p:nvPicPr>
          <p:blipFill>
            <a:blip r:embed="rId59"/>
            <a:stretch/>
          </p:blipFill>
          <p:spPr>
            <a:xfrm>
              <a:off x="1881720" y="8336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1" name="Image" descr="Image"/>
            <p:cNvPicPr/>
            <p:nvPr/>
          </p:nvPicPr>
          <p:blipFill>
            <a:blip r:embed="rId60"/>
            <a:stretch/>
          </p:blipFill>
          <p:spPr>
            <a:xfrm>
              <a:off x="3139920" y="709236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2" name="Image" descr="Image"/>
            <p:cNvPicPr/>
            <p:nvPr/>
          </p:nvPicPr>
          <p:blipFill>
            <a:blip r:embed="rId61"/>
            <a:stretch/>
          </p:blipFill>
          <p:spPr>
            <a:xfrm>
              <a:off x="3139920" y="833904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3" name="Image" descr="Image"/>
            <p:cNvPicPr/>
            <p:nvPr/>
          </p:nvPicPr>
          <p:blipFill>
            <a:blip r:embed="rId62"/>
            <a:stretch/>
          </p:blipFill>
          <p:spPr>
            <a:xfrm>
              <a:off x="2508480" y="7715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4" name="Image" descr="Image"/>
            <p:cNvPicPr/>
            <p:nvPr/>
          </p:nvPicPr>
          <p:blipFill>
            <a:blip r:embed="rId63"/>
            <a:stretch/>
          </p:blipFill>
          <p:spPr>
            <a:xfrm>
              <a:off x="2521080" y="7715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5" name="Image" descr="Image"/>
            <p:cNvPicPr/>
            <p:nvPr/>
          </p:nvPicPr>
          <p:blipFill>
            <a:blip r:embed="rId64"/>
            <a:stretch/>
          </p:blipFill>
          <p:spPr>
            <a:xfrm>
              <a:off x="2521080" y="708984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6" name="Image" descr="Image"/>
            <p:cNvPicPr/>
            <p:nvPr/>
          </p:nvPicPr>
          <p:blipFill>
            <a:blip r:embed="rId65"/>
            <a:stretch/>
          </p:blipFill>
          <p:spPr>
            <a:xfrm>
              <a:off x="2521080" y="8336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7" name="Image" descr="Image"/>
            <p:cNvPicPr/>
            <p:nvPr/>
          </p:nvPicPr>
          <p:blipFill>
            <a:blip r:embed="rId66"/>
            <a:stretch/>
          </p:blipFill>
          <p:spPr>
            <a:xfrm>
              <a:off x="3139920" y="7715520"/>
              <a:ext cx="639000" cy="63900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38" name="Group 8"/>
          <p:cNvGrpSpPr/>
          <p:nvPr/>
        </p:nvGrpSpPr>
        <p:grpSpPr>
          <a:xfrm>
            <a:off x="9686520" y="6863400"/>
            <a:ext cx="3174480" cy="2350800"/>
            <a:chOff x="9686520" y="6863400"/>
            <a:chExt cx="3174480" cy="2350800"/>
          </a:xfrm>
        </p:grpSpPr>
        <p:pic>
          <p:nvPicPr>
            <p:cNvPr id="439" name="Image" descr="Image"/>
            <p:cNvPicPr/>
            <p:nvPr/>
          </p:nvPicPr>
          <p:blipFill>
            <a:blip r:embed="rId67"/>
            <a:stretch/>
          </p:blipFill>
          <p:spPr>
            <a:xfrm>
              <a:off x="9686520" y="68634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0" name="Image" descr="Image"/>
            <p:cNvPicPr/>
            <p:nvPr/>
          </p:nvPicPr>
          <p:blipFill>
            <a:blip r:embed="rId68"/>
            <a:stretch/>
          </p:blipFill>
          <p:spPr>
            <a:xfrm>
              <a:off x="10482120" y="68634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1" name="Image" descr="Image"/>
            <p:cNvPicPr/>
            <p:nvPr/>
          </p:nvPicPr>
          <p:blipFill>
            <a:blip r:embed="rId69"/>
            <a:stretch/>
          </p:blipFill>
          <p:spPr>
            <a:xfrm>
              <a:off x="9686520" y="76384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2" name="Image" descr="Image"/>
            <p:cNvPicPr/>
            <p:nvPr/>
          </p:nvPicPr>
          <p:blipFill>
            <a:blip r:embed="rId70"/>
            <a:stretch/>
          </p:blipFill>
          <p:spPr>
            <a:xfrm>
              <a:off x="12053520" y="68634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3" name="Image" descr="Image"/>
            <p:cNvPicPr/>
            <p:nvPr/>
          </p:nvPicPr>
          <p:blipFill>
            <a:blip r:embed="rId71"/>
            <a:stretch/>
          </p:blipFill>
          <p:spPr>
            <a:xfrm>
              <a:off x="9690120" y="842256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4" name="Image" descr="Image"/>
            <p:cNvPicPr/>
            <p:nvPr/>
          </p:nvPicPr>
          <p:blipFill>
            <a:blip r:embed="rId72"/>
            <a:stretch/>
          </p:blipFill>
          <p:spPr>
            <a:xfrm>
              <a:off x="10478520" y="76294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5" name="Image" descr="Image"/>
            <p:cNvPicPr/>
            <p:nvPr/>
          </p:nvPicPr>
          <p:blipFill>
            <a:blip r:embed="rId73"/>
            <a:stretch/>
          </p:blipFill>
          <p:spPr>
            <a:xfrm>
              <a:off x="10482120" y="84074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6" name="Image" descr="Image"/>
            <p:cNvPicPr/>
            <p:nvPr/>
          </p:nvPicPr>
          <p:blipFill>
            <a:blip r:embed="rId74"/>
            <a:stretch/>
          </p:blipFill>
          <p:spPr>
            <a:xfrm>
              <a:off x="12053520" y="76384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7" name="Image" descr="Image"/>
            <p:cNvPicPr/>
            <p:nvPr/>
          </p:nvPicPr>
          <p:blipFill>
            <a:blip r:embed="rId75"/>
            <a:stretch/>
          </p:blipFill>
          <p:spPr>
            <a:xfrm>
              <a:off x="11273760" y="76384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8" name="Image" descr="Image"/>
            <p:cNvPicPr/>
            <p:nvPr/>
          </p:nvPicPr>
          <p:blipFill>
            <a:blip r:embed="rId76"/>
            <a:stretch/>
          </p:blipFill>
          <p:spPr>
            <a:xfrm>
              <a:off x="11265840" y="68634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9" name="Image" descr="Image"/>
            <p:cNvPicPr/>
            <p:nvPr/>
          </p:nvPicPr>
          <p:blipFill>
            <a:blip r:embed="rId77"/>
            <a:stretch/>
          </p:blipFill>
          <p:spPr>
            <a:xfrm>
              <a:off x="11265840" y="84074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0" name="Image" descr="Image"/>
            <p:cNvPicPr/>
            <p:nvPr/>
          </p:nvPicPr>
          <p:blipFill>
            <a:blip r:embed="rId78"/>
            <a:stretch/>
          </p:blipFill>
          <p:spPr>
            <a:xfrm>
              <a:off x="12053520" y="84002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1" name="Image" descr="Image"/>
            <p:cNvPicPr/>
            <p:nvPr/>
          </p:nvPicPr>
          <p:blipFill>
            <a:blip r:embed="rId79"/>
            <a:stretch/>
          </p:blipFill>
          <p:spPr>
            <a:xfrm>
              <a:off x="12053520" y="84150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2" name="Image" descr="Image"/>
            <p:cNvPicPr/>
            <p:nvPr/>
          </p:nvPicPr>
          <p:blipFill>
            <a:blip r:embed="rId80"/>
            <a:stretch/>
          </p:blipFill>
          <p:spPr>
            <a:xfrm>
              <a:off x="12069360" y="839772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53" name="CustomShape 9"/>
          <p:cNvSpPr/>
          <p:nvPr/>
        </p:nvSpPr>
        <p:spPr>
          <a:xfrm>
            <a:off x="7131240" y="517752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10"/>
          <p:cNvSpPr/>
          <p:nvPr/>
        </p:nvSpPr>
        <p:spPr>
          <a:xfrm rot="5400000">
            <a:off x="3102840" y="517752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1"/>
          <p:cNvSpPr/>
          <p:nvPr/>
        </p:nvSpPr>
        <p:spPr>
          <a:xfrm>
            <a:off x="11183040" y="512100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12"/>
          <p:cNvSpPr/>
          <p:nvPr/>
        </p:nvSpPr>
        <p:spPr>
          <a:xfrm rot="5400000">
            <a:off x="3948120" y="745272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13"/>
          <p:cNvSpPr/>
          <p:nvPr/>
        </p:nvSpPr>
        <p:spPr>
          <a:xfrm>
            <a:off x="8209800" y="740376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8" name="Group 14"/>
          <p:cNvGrpSpPr/>
          <p:nvPr/>
        </p:nvGrpSpPr>
        <p:grpSpPr>
          <a:xfrm>
            <a:off x="9315360" y="357840"/>
            <a:ext cx="3155040" cy="2350800"/>
            <a:chOff x="9315360" y="357840"/>
            <a:chExt cx="3155040" cy="2350800"/>
          </a:xfrm>
        </p:grpSpPr>
        <p:pic>
          <p:nvPicPr>
            <p:cNvPr id="459" name="Image" descr="Image"/>
            <p:cNvPicPr/>
            <p:nvPr/>
          </p:nvPicPr>
          <p:blipFill>
            <a:blip r:embed="rId81"/>
            <a:stretch/>
          </p:blipFill>
          <p:spPr>
            <a:xfrm>
              <a:off x="9324360" y="3578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0" name="Image" descr="Image"/>
            <p:cNvPicPr/>
            <p:nvPr/>
          </p:nvPicPr>
          <p:blipFill>
            <a:blip r:embed="rId82"/>
            <a:stretch/>
          </p:blipFill>
          <p:spPr>
            <a:xfrm>
              <a:off x="10107360" y="3578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1" name="Image" descr="Image"/>
            <p:cNvPicPr/>
            <p:nvPr/>
          </p:nvPicPr>
          <p:blipFill>
            <a:blip r:embed="rId83"/>
            <a:stretch/>
          </p:blipFill>
          <p:spPr>
            <a:xfrm>
              <a:off x="9324360" y="11332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2" name="Image" descr="Image"/>
            <p:cNvPicPr/>
            <p:nvPr/>
          </p:nvPicPr>
          <p:blipFill>
            <a:blip r:embed="rId84"/>
            <a:stretch/>
          </p:blipFill>
          <p:spPr>
            <a:xfrm>
              <a:off x="9315360" y="191700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3" name="Image" descr="Image"/>
            <p:cNvPicPr/>
            <p:nvPr/>
          </p:nvPicPr>
          <p:blipFill>
            <a:blip r:embed="rId85"/>
            <a:stretch/>
          </p:blipFill>
          <p:spPr>
            <a:xfrm>
              <a:off x="10103760" y="112392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4" name="Image" descr="Image"/>
            <p:cNvPicPr/>
            <p:nvPr/>
          </p:nvPicPr>
          <p:blipFill>
            <a:blip r:embed="rId86"/>
            <a:stretch/>
          </p:blipFill>
          <p:spPr>
            <a:xfrm>
              <a:off x="10107360" y="19022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5" name="Image" descr="Image"/>
            <p:cNvPicPr/>
            <p:nvPr/>
          </p:nvPicPr>
          <p:blipFill>
            <a:blip r:embed="rId87"/>
            <a:stretch/>
          </p:blipFill>
          <p:spPr>
            <a:xfrm>
              <a:off x="11678760" y="11332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6" name="Image" descr="Image"/>
            <p:cNvPicPr/>
            <p:nvPr/>
          </p:nvPicPr>
          <p:blipFill>
            <a:blip r:embed="rId88"/>
            <a:stretch/>
          </p:blipFill>
          <p:spPr>
            <a:xfrm>
              <a:off x="10886760" y="11332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7" name="Image" descr="Image"/>
            <p:cNvPicPr/>
            <p:nvPr/>
          </p:nvPicPr>
          <p:blipFill>
            <a:blip r:embed="rId89"/>
            <a:stretch/>
          </p:blipFill>
          <p:spPr>
            <a:xfrm>
              <a:off x="10891440" y="3578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8" name="Image" descr="Image"/>
            <p:cNvPicPr/>
            <p:nvPr/>
          </p:nvPicPr>
          <p:blipFill>
            <a:blip r:embed="rId90"/>
            <a:stretch/>
          </p:blipFill>
          <p:spPr>
            <a:xfrm>
              <a:off x="10891440" y="19022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9" name="Image" descr="Image"/>
            <p:cNvPicPr/>
            <p:nvPr/>
          </p:nvPicPr>
          <p:blipFill>
            <a:blip r:embed="rId91"/>
            <a:stretch/>
          </p:blipFill>
          <p:spPr>
            <a:xfrm>
              <a:off x="11678760" y="189468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0" name="Image" descr="Image"/>
            <p:cNvPicPr/>
            <p:nvPr/>
          </p:nvPicPr>
          <p:blipFill>
            <a:blip r:embed="rId92"/>
            <a:stretch/>
          </p:blipFill>
          <p:spPr>
            <a:xfrm>
              <a:off x="11678760" y="19094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1" name="Image" descr="Image"/>
            <p:cNvPicPr/>
            <p:nvPr/>
          </p:nvPicPr>
          <p:blipFill>
            <a:blip r:embed="rId93"/>
            <a:stretch/>
          </p:blipFill>
          <p:spPr>
            <a:xfrm>
              <a:off x="11678760" y="357840"/>
              <a:ext cx="791640" cy="791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2" name="Image" descr="Image"/>
            <p:cNvPicPr/>
            <p:nvPr/>
          </p:nvPicPr>
          <p:blipFill>
            <a:blip r:embed="rId94"/>
            <a:stretch/>
          </p:blipFill>
          <p:spPr>
            <a:xfrm>
              <a:off x="9359280" y="362520"/>
              <a:ext cx="696960" cy="69696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473" name="Line Shape" descr="Line Shape"/>
          <p:cNvPicPr/>
          <p:nvPr/>
        </p:nvPicPr>
        <p:blipFill>
          <a:blip r:embed="rId95"/>
          <a:stretch/>
        </p:blipFill>
        <p:spPr>
          <a:xfrm>
            <a:off x="9676440" y="1097640"/>
            <a:ext cx="2208240" cy="1534320"/>
          </a:xfrm>
          <a:prstGeom prst="rect">
            <a:avLst/>
          </a:prstGeom>
          <a:ln>
            <a:noFill/>
          </a:ln>
        </p:spPr>
      </p:pic>
      <p:sp>
        <p:nvSpPr>
          <p:cNvPr id="474" name="CustomShape 15"/>
          <p:cNvSpPr/>
          <p:nvPr/>
        </p:nvSpPr>
        <p:spPr>
          <a:xfrm>
            <a:off x="10703880" y="7403760"/>
            <a:ext cx="1139400" cy="137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139" y="0"/>
                </a:moveTo>
                <a:cubicBezTo>
                  <a:pt x="4139" y="0"/>
                  <a:pt x="4149" y="623"/>
                  <a:pt x="4237" y="1589"/>
                </a:cubicBezTo>
                <a:cubicBezTo>
                  <a:pt x="2431" y="832"/>
                  <a:pt x="0" y="1725"/>
                  <a:pt x="0" y="3889"/>
                </a:cubicBezTo>
                <a:cubicBezTo>
                  <a:pt x="0" y="6026"/>
                  <a:pt x="2630" y="7372"/>
                  <a:pt x="4623" y="8623"/>
                </a:cubicBezTo>
                <a:cubicBezTo>
                  <a:pt x="6617" y="9874"/>
                  <a:pt x="5496" y="11300"/>
                  <a:pt x="5496" y="11300"/>
                </a:cubicBezTo>
                <a:cubicBezTo>
                  <a:pt x="5496" y="11300"/>
                  <a:pt x="5764" y="11446"/>
                  <a:pt x="6151" y="11655"/>
                </a:cubicBezTo>
                <a:cubicBezTo>
                  <a:pt x="6151" y="11655"/>
                  <a:pt x="6687" y="11060"/>
                  <a:pt x="6687" y="10290"/>
                </a:cubicBezTo>
                <a:cubicBezTo>
                  <a:pt x="6687" y="10138"/>
                  <a:pt x="6674" y="9995"/>
                  <a:pt x="6650" y="9857"/>
                </a:cubicBezTo>
                <a:cubicBezTo>
                  <a:pt x="7364" y="10917"/>
                  <a:pt x="8282" y="11742"/>
                  <a:pt x="9461" y="12100"/>
                </a:cubicBezTo>
                <a:lnTo>
                  <a:pt x="9461" y="14760"/>
                </a:lnTo>
                <a:lnTo>
                  <a:pt x="7250" y="14760"/>
                </a:lnTo>
                <a:lnTo>
                  <a:pt x="7250" y="18727"/>
                </a:lnTo>
                <a:lnTo>
                  <a:pt x="5761" y="18727"/>
                </a:lnTo>
                <a:lnTo>
                  <a:pt x="4147" y="20386"/>
                </a:lnTo>
                <a:lnTo>
                  <a:pt x="4127" y="20386"/>
                </a:lnTo>
                <a:lnTo>
                  <a:pt x="4127" y="21600"/>
                </a:lnTo>
                <a:lnTo>
                  <a:pt x="17475" y="21600"/>
                </a:lnTo>
                <a:lnTo>
                  <a:pt x="17475" y="20386"/>
                </a:lnTo>
                <a:lnTo>
                  <a:pt x="17455" y="20386"/>
                </a:lnTo>
                <a:lnTo>
                  <a:pt x="15839" y="18727"/>
                </a:lnTo>
                <a:lnTo>
                  <a:pt x="14352" y="18727"/>
                </a:lnTo>
                <a:lnTo>
                  <a:pt x="14352" y="14760"/>
                </a:lnTo>
                <a:lnTo>
                  <a:pt x="12141" y="14760"/>
                </a:lnTo>
                <a:lnTo>
                  <a:pt x="12141" y="12100"/>
                </a:lnTo>
                <a:cubicBezTo>
                  <a:pt x="13320" y="11742"/>
                  <a:pt x="14238" y="10917"/>
                  <a:pt x="14952" y="9857"/>
                </a:cubicBezTo>
                <a:cubicBezTo>
                  <a:pt x="14928" y="9994"/>
                  <a:pt x="14915" y="10138"/>
                  <a:pt x="14916" y="10290"/>
                </a:cubicBezTo>
                <a:cubicBezTo>
                  <a:pt x="14916" y="11060"/>
                  <a:pt x="15449" y="11655"/>
                  <a:pt x="15449" y="11655"/>
                </a:cubicBezTo>
                <a:cubicBezTo>
                  <a:pt x="15836" y="11446"/>
                  <a:pt x="16107" y="11300"/>
                  <a:pt x="16107" y="11300"/>
                </a:cubicBezTo>
                <a:cubicBezTo>
                  <a:pt x="16107" y="11300"/>
                  <a:pt x="14985" y="9874"/>
                  <a:pt x="16979" y="8623"/>
                </a:cubicBezTo>
                <a:cubicBezTo>
                  <a:pt x="18972" y="7372"/>
                  <a:pt x="21600" y="6026"/>
                  <a:pt x="21600" y="3889"/>
                </a:cubicBezTo>
                <a:cubicBezTo>
                  <a:pt x="21600" y="1725"/>
                  <a:pt x="19172" y="832"/>
                  <a:pt x="17365" y="1589"/>
                </a:cubicBezTo>
                <a:cubicBezTo>
                  <a:pt x="17453" y="623"/>
                  <a:pt x="17461" y="0"/>
                  <a:pt x="17461" y="0"/>
                </a:cubicBezTo>
                <a:lnTo>
                  <a:pt x="4139" y="0"/>
                </a:lnTo>
                <a:close/>
                <a:moveTo>
                  <a:pt x="2780" y="2437"/>
                </a:moveTo>
                <a:cubicBezTo>
                  <a:pt x="3886" y="2437"/>
                  <a:pt x="4325" y="3145"/>
                  <a:pt x="4499" y="3649"/>
                </a:cubicBezTo>
                <a:cubicBezTo>
                  <a:pt x="4748" y="5174"/>
                  <a:pt x="5172" y="6946"/>
                  <a:pt x="5886" y="8488"/>
                </a:cubicBezTo>
                <a:cubicBezTo>
                  <a:pt x="5216" y="7814"/>
                  <a:pt x="4193" y="7247"/>
                  <a:pt x="3073" y="6490"/>
                </a:cubicBezTo>
                <a:cubicBezTo>
                  <a:pt x="229" y="4570"/>
                  <a:pt x="1195" y="2437"/>
                  <a:pt x="2780" y="2437"/>
                </a:cubicBezTo>
                <a:close/>
                <a:moveTo>
                  <a:pt x="18822" y="2437"/>
                </a:moveTo>
                <a:cubicBezTo>
                  <a:pt x="20407" y="2437"/>
                  <a:pt x="21373" y="4570"/>
                  <a:pt x="18529" y="6490"/>
                </a:cubicBezTo>
                <a:cubicBezTo>
                  <a:pt x="17409" y="7247"/>
                  <a:pt x="16386" y="7814"/>
                  <a:pt x="15716" y="8488"/>
                </a:cubicBezTo>
                <a:cubicBezTo>
                  <a:pt x="16430" y="6947"/>
                  <a:pt x="16852" y="5174"/>
                  <a:pt x="17101" y="3649"/>
                </a:cubicBezTo>
                <a:cubicBezTo>
                  <a:pt x="17275" y="3145"/>
                  <a:pt x="17716" y="2437"/>
                  <a:pt x="18822" y="2437"/>
                </a:cubicBez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roup 1"/>
          <p:cNvGrpSpPr/>
          <p:nvPr/>
        </p:nvGrpSpPr>
        <p:grpSpPr>
          <a:xfrm>
            <a:off x="4930200" y="2706840"/>
            <a:ext cx="3143880" cy="2341440"/>
            <a:chOff x="4930200" y="2706840"/>
            <a:chExt cx="3143880" cy="2341440"/>
          </a:xfrm>
        </p:grpSpPr>
        <p:sp>
          <p:nvSpPr>
            <p:cNvPr id="476" name="CustomShape 2"/>
            <p:cNvSpPr/>
            <p:nvPr/>
          </p:nvSpPr>
          <p:spPr>
            <a:xfrm>
              <a:off x="4930200" y="270684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77" name="Group 3"/>
            <p:cNvGrpSpPr/>
            <p:nvPr/>
          </p:nvGrpSpPr>
          <p:grpSpPr>
            <a:xfrm>
              <a:off x="5247000" y="2925360"/>
              <a:ext cx="2523240" cy="1904760"/>
              <a:chOff x="5247000" y="2925360"/>
              <a:chExt cx="2523240" cy="1904760"/>
            </a:xfrm>
          </p:grpSpPr>
          <p:pic>
            <p:nvPicPr>
              <p:cNvPr id="478" name="Image" descr="Image"/>
              <p:cNvPicPr/>
              <p:nvPr/>
            </p:nvPicPr>
            <p:blipFill>
              <a:blip r:embed="rId1"/>
              <a:stretch/>
            </p:blipFill>
            <p:spPr>
              <a:xfrm>
                <a:off x="5247000" y="29350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79" name="Image" descr="Image"/>
              <p:cNvPicPr/>
              <p:nvPr/>
            </p:nvPicPr>
            <p:blipFill>
              <a:blip r:embed="rId2"/>
              <a:stretch/>
            </p:blipFill>
            <p:spPr>
              <a:xfrm>
                <a:off x="5870520" y="29350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0" name="Image" descr="Image"/>
              <p:cNvPicPr/>
              <p:nvPr/>
            </p:nvPicPr>
            <p:blipFill>
              <a:blip r:embed="rId3"/>
              <a:stretch/>
            </p:blipFill>
            <p:spPr>
              <a:xfrm>
                <a:off x="5247000" y="35622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1" name="Image" descr="Image"/>
              <p:cNvPicPr/>
              <p:nvPr/>
            </p:nvPicPr>
            <p:blipFill>
              <a:blip r:embed="rId4"/>
              <a:stretch/>
            </p:blipFill>
            <p:spPr>
              <a:xfrm>
                <a:off x="6502320" y="35676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2" name="Image" descr="Image"/>
              <p:cNvPicPr/>
              <p:nvPr/>
            </p:nvPicPr>
            <p:blipFill>
              <a:blip r:embed="rId5"/>
              <a:stretch/>
            </p:blipFill>
            <p:spPr>
              <a:xfrm>
                <a:off x="6503760" y="29350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3" name="Image" descr="Image"/>
              <p:cNvPicPr/>
              <p:nvPr/>
            </p:nvPicPr>
            <p:blipFill>
              <a:blip r:embed="rId6"/>
              <a:stretch/>
            </p:blipFill>
            <p:spPr>
              <a:xfrm>
                <a:off x="5870520" y="4197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4" name="Image" descr="Image"/>
              <p:cNvPicPr/>
              <p:nvPr/>
            </p:nvPicPr>
            <p:blipFill>
              <a:blip r:embed="rId7"/>
              <a:stretch/>
            </p:blipFill>
            <p:spPr>
              <a:xfrm>
                <a:off x="6503760" y="4197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5" name="Image" descr="Image"/>
              <p:cNvPicPr/>
              <p:nvPr/>
            </p:nvPicPr>
            <p:blipFill>
              <a:blip r:embed="rId8"/>
              <a:stretch/>
            </p:blipFill>
            <p:spPr>
              <a:xfrm>
                <a:off x="5247000" y="4197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6" name="Image" descr="Image"/>
              <p:cNvPicPr/>
              <p:nvPr/>
            </p:nvPicPr>
            <p:blipFill>
              <a:blip r:embed="rId9"/>
              <a:stretch/>
            </p:blipFill>
            <p:spPr>
              <a:xfrm>
                <a:off x="5870520" y="35622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7" name="Image" descr="Image"/>
              <p:cNvPicPr/>
              <p:nvPr/>
            </p:nvPicPr>
            <p:blipFill>
              <a:blip r:embed="rId10"/>
              <a:stretch/>
            </p:blipFill>
            <p:spPr>
              <a:xfrm>
                <a:off x="7137360" y="35647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8" name="Image" descr="Image"/>
              <p:cNvPicPr/>
              <p:nvPr/>
            </p:nvPicPr>
            <p:blipFill>
              <a:blip r:embed="rId11"/>
              <a:stretch/>
            </p:blipFill>
            <p:spPr>
              <a:xfrm>
                <a:off x="7137360" y="29376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89" name="Image" descr="Image"/>
              <p:cNvPicPr/>
              <p:nvPr/>
            </p:nvPicPr>
            <p:blipFill>
              <a:blip r:embed="rId12"/>
              <a:stretch/>
            </p:blipFill>
            <p:spPr>
              <a:xfrm>
                <a:off x="7137360" y="4197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0" name="Image" descr="Image"/>
              <p:cNvPicPr/>
              <p:nvPr/>
            </p:nvPicPr>
            <p:blipFill>
              <a:blip r:embed="rId13"/>
              <a:stretch/>
            </p:blipFill>
            <p:spPr>
              <a:xfrm>
                <a:off x="5247000" y="29253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grpSp>
        <p:nvGrpSpPr>
          <p:cNvPr id="491" name="Group 4"/>
          <p:cNvGrpSpPr/>
          <p:nvPr/>
        </p:nvGrpSpPr>
        <p:grpSpPr>
          <a:xfrm>
            <a:off x="525600" y="5009760"/>
            <a:ext cx="3143880" cy="2341440"/>
            <a:chOff x="525600" y="5009760"/>
            <a:chExt cx="3143880" cy="2341440"/>
          </a:xfrm>
        </p:grpSpPr>
        <p:sp>
          <p:nvSpPr>
            <p:cNvPr id="492" name="CustomShape 5"/>
            <p:cNvSpPr/>
            <p:nvPr/>
          </p:nvSpPr>
          <p:spPr>
            <a:xfrm>
              <a:off x="525600" y="500976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3" name="Group 6"/>
            <p:cNvGrpSpPr/>
            <p:nvPr/>
          </p:nvGrpSpPr>
          <p:grpSpPr>
            <a:xfrm>
              <a:off x="829440" y="5240160"/>
              <a:ext cx="2536200" cy="1879920"/>
              <a:chOff x="829440" y="5240160"/>
              <a:chExt cx="2536200" cy="1879920"/>
            </a:xfrm>
          </p:grpSpPr>
          <p:pic>
            <p:nvPicPr>
              <p:cNvPr id="494" name="Image" descr="Image"/>
              <p:cNvPicPr/>
              <p:nvPr/>
            </p:nvPicPr>
            <p:blipFill>
              <a:blip r:embed="rId14"/>
              <a:stretch/>
            </p:blipFill>
            <p:spPr>
              <a:xfrm>
                <a:off x="829440" y="52401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5" name="Image" descr="Image"/>
              <p:cNvPicPr/>
              <p:nvPr/>
            </p:nvPicPr>
            <p:blipFill>
              <a:blip r:embed="rId15"/>
              <a:stretch/>
            </p:blipFill>
            <p:spPr>
              <a:xfrm>
                <a:off x="1465920" y="52401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6" name="Image" descr="Image"/>
              <p:cNvPicPr/>
              <p:nvPr/>
            </p:nvPicPr>
            <p:blipFill>
              <a:blip r:embed="rId16"/>
              <a:stretch/>
            </p:blipFill>
            <p:spPr>
              <a:xfrm>
                <a:off x="829440" y="58604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7" name="Image" descr="Image"/>
              <p:cNvPicPr/>
              <p:nvPr/>
            </p:nvPicPr>
            <p:blipFill>
              <a:blip r:embed="rId17"/>
              <a:stretch/>
            </p:blipFill>
            <p:spPr>
              <a:xfrm>
                <a:off x="2099160" y="58604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8" name="Image" descr="Image"/>
              <p:cNvPicPr/>
              <p:nvPr/>
            </p:nvPicPr>
            <p:blipFill>
              <a:blip r:embed="rId18"/>
              <a:stretch/>
            </p:blipFill>
            <p:spPr>
              <a:xfrm>
                <a:off x="2099160" y="52401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499" name="Image" descr="Image"/>
              <p:cNvPicPr/>
              <p:nvPr/>
            </p:nvPicPr>
            <p:blipFill>
              <a:blip r:embed="rId19"/>
              <a:stretch/>
            </p:blipFill>
            <p:spPr>
              <a:xfrm>
                <a:off x="1465920" y="64753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0" name="Image" descr="Image"/>
              <p:cNvPicPr/>
              <p:nvPr/>
            </p:nvPicPr>
            <p:blipFill>
              <a:blip r:embed="rId20"/>
              <a:stretch/>
            </p:blipFill>
            <p:spPr>
              <a:xfrm>
                <a:off x="2099160" y="64753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1" name="Image" descr="Image"/>
              <p:cNvPicPr/>
              <p:nvPr/>
            </p:nvPicPr>
            <p:blipFill>
              <a:blip r:embed="rId21"/>
              <a:stretch/>
            </p:blipFill>
            <p:spPr>
              <a:xfrm>
                <a:off x="829440" y="5844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2" name="Image" descr="Image"/>
              <p:cNvPicPr/>
              <p:nvPr/>
            </p:nvPicPr>
            <p:blipFill>
              <a:blip r:embed="rId22"/>
              <a:stretch/>
            </p:blipFill>
            <p:spPr>
              <a:xfrm>
                <a:off x="832320" y="64872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3" name="Image" descr="Image"/>
              <p:cNvPicPr/>
              <p:nvPr/>
            </p:nvPicPr>
            <p:blipFill>
              <a:blip r:embed="rId23"/>
              <a:stretch/>
            </p:blipFill>
            <p:spPr>
              <a:xfrm>
                <a:off x="1463040" y="58528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4" name="Image" descr="Image"/>
              <p:cNvPicPr/>
              <p:nvPr/>
            </p:nvPicPr>
            <p:blipFill>
              <a:blip r:embed="rId24"/>
              <a:stretch/>
            </p:blipFill>
            <p:spPr>
              <a:xfrm>
                <a:off x="2732760" y="5862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5" name="Image" descr="Image"/>
              <p:cNvPicPr/>
              <p:nvPr/>
            </p:nvPicPr>
            <p:blipFill>
              <a:blip r:embed="rId25"/>
              <a:stretch/>
            </p:blipFill>
            <p:spPr>
              <a:xfrm>
                <a:off x="2732760" y="5242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06" name="Image" descr="Image"/>
              <p:cNvPicPr/>
              <p:nvPr/>
            </p:nvPicPr>
            <p:blipFill>
              <a:blip r:embed="rId26"/>
              <a:stretch/>
            </p:blipFill>
            <p:spPr>
              <a:xfrm>
                <a:off x="2732760" y="64778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grpSp>
        <p:nvGrpSpPr>
          <p:cNvPr id="507" name="Group 7"/>
          <p:cNvGrpSpPr/>
          <p:nvPr/>
        </p:nvGrpSpPr>
        <p:grpSpPr>
          <a:xfrm>
            <a:off x="425880" y="353520"/>
            <a:ext cx="3143880" cy="2341440"/>
            <a:chOff x="425880" y="353520"/>
            <a:chExt cx="3143880" cy="2341440"/>
          </a:xfrm>
        </p:grpSpPr>
        <p:sp>
          <p:nvSpPr>
            <p:cNvPr id="508" name="CustomShape 8"/>
            <p:cNvSpPr/>
            <p:nvPr/>
          </p:nvSpPr>
          <p:spPr>
            <a:xfrm>
              <a:off x="425880" y="35352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9" name="Group 9"/>
            <p:cNvGrpSpPr/>
            <p:nvPr/>
          </p:nvGrpSpPr>
          <p:grpSpPr>
            <a:xfrm>
              <a:off x="742320" y="588960"/>
              <a:ext cx="2523240" cy="1868040"/>
              <a:chOff x="742320" y="588960"/>
              <a:chExt cx="2523240" cy="1868040"/>
            </a:xfrm>
          </p:grpSpPr>
          <p:pic>
            <p:nvPicPr>
              <p:cNvPr id="510" name="Image" descr="Image"/>
              <p:cNvPicPr/>
              <p:nvPr/>
            </p:nvPicPr>
            <p:blipFill>
              <a:blip r:embed="rId27"/>
              <a:stretch/>
            </p:blipFill>
            <p:spPr>
              <a:xfrm>
                <a:off x="742320" y="588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1" name="Image" descr="Image"/>
              <p:cNvPicPr/>
              <p:nvPr/>
            </p:nvPicPr>
            <p:blipFill>
              <a:blip r:embed="rId28"/>
              <a:stretch/>
            </p:blipFill>
            <p:spPr>
              <a:xfrm>
                <a:off x="1366200" y="588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2" name="Image" descr="Image"/>
              <p:cNvPicPr/>
              <p:nvPr/>
            </p:nvPicPr>
            <p:blipFill>
              <a:blip r:embed="rId29"/>
              <a:stretch/>
            </p:blipFill>
            <p:spPr>
              <a:xfrm>
                <a:off x="742320" y="12088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3" name="Image" descr="Image"/>
              <p:cNvPicPr/>
              <p:nvPr/>
            </p:nvPicPr>
            <p:blipFill>
              <a:blip r:embed="rId30"/>
              <a:stretch/>
            </p:blipFill>
            <p:spPr>
              <a:xfrm>
                <a:off x="1999440" y="12088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4" name="Image" descr="Image"/>
              <p:cNvPicPr/>
              <p:nvPr/>
            </p:nvPicPr>
            <p:blipFill>
              <a:blip r:embed="rId31"/>
              <a:stretch/>
            </p:blipFill>
            <p:spPr>
              <a:xfrm>
                <a:off x="1999440" y="588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5" name="Image" descr="Image"/>
              <p:cNvPicPr/>
              <p:nvPr/>
            </p:nvPicPr>
            <p:blipFill>
              <a:blip r:embed="rId32"/>
              <a:stretch/>
            </p:blipFill>
            <p:spPr>
              <a:xfrm>
                <a:off x="1366200" y="1824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6" name="Image" descr="Image"/>
              <p:cNvPicPr/>
              <p:nvPr/>
            </p:nvPicPr>
            <p:blipFill>
              <a:blip r:embed="rId33"/>
              <a:stretch/>
            </p:blipFill>
            <p:spPr>
              <a:xfrm>
                <a:off x="1999440" y="1824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7" name="Image" descr="Image"/>
              <p:cNvPicPr/>
              <p:nvPr/>
            </p:nvPicPr>
            <p:blipFill>
              <a:blip r:embed="rId34"/>
              <a:stretch/>
            </p:blipFill>
            <p:spPr>
              <a:xfrm>
                <a:off x="742320" y="1192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8" name="Image" descr="Image"/>
              <p:cNvPicPr/>
              <p:nvPr/>
            </p:nvPicPr>
            <p:blipFill>
              <a:blip r:embed="rId35"/>
              <a:stretch/>
            </p:blipFill>
            <p:spPr>
              <a:xfrm>
                <a:off x="1363320" y="1201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19" name="Image" descr="Image"/>
              <p:cNvPicPr/>
              <p:nvPr/>
            </p:nvPicPr>
            <p:blipFill>
              <a:blip r:embed="rId36"/>
              <a:stretch/>
            </p:blipFill>
            <p:spPr>
              <a:xfrm>
                <a:off x="2632680" y="12114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0" name="Image" descr="Image"/>
              <p:cNvPicPr/>
              <p:nvPr/>
            </p:nvPicPr>
            <p:blipFill>
              <a:blip r:embed="rId37"/>
              <a:stretch/>
            </p:blipFill>
            <p:spPr>
              <a:xfrm>
                <a:off x="2632680" y="5914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1" name="Image" descr="Image"/>
              <p:cNvPicPr/>
              <p:nvPr/>
            </p:nvPicPr>
            <p:blipFill>
              <a:blip r:embed="rId38"/>
              <a:stretch/>
            </p:blipFill>
            <p:spPr>
              <a:xfrm>
                <a:off x="2632680" y="18140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2" name="Image" descr="Image"/>
              <p:cNvPicPr/>
              <p:nvPr/>
            </p:nvPicPr>
            <p:blipFill>
              <a:blip r:embed="rId39"/>
              <a:stretch/>
            </p:blipFill>
            <p:spPr>
              <a:xfrm>
                <a:off x="742320" y="1824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grpSp>
        <p:nvGrpSpPr>
          <p:cNvPr id="523" name="Group 10"/>
          <p:cNvGrpSpPr/>
          <p:nvPr/>
        </p:nvGrpSpPr>
        <p:grpSpPr>
          <a:xfrm>
            <a:off x="4716720" y="7039080"/>
            <a:ext cx="3143880" cy="2341440"/>
            <a:chOff x="4716720" y="7039080"/>
            <a:chExt cx="3143880" cy="2341440"/>
          </a:xfrm>
        </p:grpSpPr>
        <p:sp>
          <p:nvSpPr>
            <p:cNvPr id="524" name="CustomShape 11"/>
            <p:cNvSpPr/>
            <p:nvPr/>
          </p:nvSpPr>
          <p:spPr>
            <a:xfrm>
              <a:off x="4716720" y="703908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5" name="Group 12"/>
            <p:cNvGrpSpPr/>
            <p:nvPr/>
          </p:nvGrpSpPr>
          <p:grpSpPr>
            <a:xfrm>
              <a:off x="5020920" y="7274520"/>
              <a:ext cx="2535840" cy="1870560"/>
              <a:chOff x="5020920" y="7274520"/>
              <a:chExt cx="2535840" cy="1870560"/>
            </a:xfrm>
          </p:grpSpPr>
          <p:pic>
            <p:nvPicPr>
              <p:cNvPr id="526" name="Image" descr="Image"/>
              <p:cNvPicPr/>
              <p:nvPr/>
            </p:nvPicPr>
            <p:blipFill>
              <a:blip r:embed="rId40"/>
              <a:stretch/>
            </p:blipFill>
            <p:spPr>
              <a:xfrm>
                <a:off x="5020920" y="72745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7" name="Image" descr="Image"/>
              <p:cNvPicPr/>
              <p:nvPr/>
            </p:nvPicPr>
            <p:blipFill>
              <a:blip r:embed="rId41"/>
              <a:stretch/>
            </p:blipFill>
            <p:spPr>
              <a:xfrm>
                <a:off x="5657040" y="72745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8" name="Image" descr="Image"/>
              <p:cNvPicPr/>
              <p:nvPr/>
            </p:nvPicPr>
            <p:blipFill>
              <a:blip r:embed="rId42"/>
              <a:stretch/>
            </p:blipFill>
            <p:spPr>
              <a:xfrm>
                <a:off x="5020920" y="78944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29" name="Image" descr="Image"/>
              <p:cNvPicPr/>
              <p:nvPr/>
            </p:nvPicPr>
            <p:blipFill>
              <a:blip r:embed="rId43"/>
              <a:stretch/>
            </p:blipFill>
            <p:spPr>
              <a:xfrm>
                <a:off x="6290640" y="78944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0" name="Image" descr="Image"/>
              <p:cNvPicPr/>
              <p:nvPr/>
            </p:nvPicPr>
            <p:blipFill>
              <a:blip r:embed="rId44"/>
              <a:stretch/>
            </p:blipFill>
            <p:spPr>
              <a:xfrm>
                <a:off x="6290640" y="72745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1" name="Image" descr="Image"/>
              <p:cNvPicPr/>
              <p:nvPr/>
            </p:nvPicPr>
            <p:blipFill>
              <a:blip r:embed="rId45"/>
              <a:stretch/>
            </p:blipFill>
            <p:spPr>
              <a:xfrm>
                <a:off x="5657040" y="8509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2" name="Image" descr="Image"/>
              <p:cNvPicPr/>
              <p:nvPr/>
            </p:nvPicPr>
            <p:blipFill>
              <a:blip r:embed="rId46"/>
              <a:stretch/>
            </p:blipFill>
            <p:spPr>
              <a:xfrm>
                <a:off x="6290640" y="8509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3" name="Image" descr="Image"/>
              <p:cNvPicPr/>
              <p:nvPr/>
            </p:nvPicPr>
            <p:blipFill>
              <a:blip r:embed="rId47"/>
              <a:stretch/>
            </p:blipFill>
            <p:spPr>
              <a:xfrm>
                <a:off x="5020920" y="7878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4" name="Image" descr="Image"/>
              <p:cNvPicPr/>
              <p:nvPr/>
            </p:nvPicPr>
            <p:blipFill>
              <a:blip r:embed="rId48"/>
              <a:stretch/>
            </p:blipFill>
            <p:spPr>
              <a:xfrm>
                <a:off x="6923880" y="7896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5" name="Image" descr="Image"/>
              <p:cNvPicPr/>
              <p:nvPr/>
            </p:nvPicPr>
            <p:blipFill>
              <a:blip r:embed="rId49"/>
              <a:stretch/>
            </p:blipFill>
            <p:spPr>
              <a:xfrm>
                <a:off x="6923880" y="72770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6" name="Image" descr="Image"/>
              <p:cNvPicPr/>
              <p:nvPr/>
            </p:nvPicPr>
            <p:blipFill>
              <a:blip r:embed="rId50"/>
              <a:stretch/>
            </p:blipFill>
            <p:spPr>
              <a:xfrm>
                <a:off x="6923880" y="85122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7" name="Image" descr="Image"/>
              <p:cNvPicPr/>
              <p:nvPr/>
            </p:nvPicPr>
            <p:blipFill>
              <a:blip r:embed="rId51"/>
              <a:stretch/>
            </p:blipFill>
            <p:spPr>
              <a:xfrm>
                <a:off x="5020920" y="8509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38" name="Image" descr="Image"/>
              <p:cNvPicPr/>
              <p:nvPr/>
            </p:nvPicPr>
            <p:blipFill>
              <a:blip r:embed="rId52"/>
              <a:stretch/>
            </p:blipFill>
            <p:spPr>
              <a:xfrm>
                <a:off x="5657040" y="7878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grpSp>
        <p:nvGrpSpPr>
          <p:cNvPr id="539" name="Group 13"/>
          <p:cNvGrpSpPr/>
          <p:nvPr/>
        </p:nvGrpSpPr>
        <p:grpSpPr>
          <a:xfrm>
            <a:off x="8908200" y="6068520"/>
            <a:ext cx="3143880" cy="2341440"/>
            <a:chOff x="8908200" y="6068520"/>
            <a:chExt cx="3143880" cy="2341440"/>
          </a:xfrm>
        </p:grpSpPr>
        <p:sp>
          <p:nvSpPr>
            <p:cNvPr id="540" name="CustomShape 14"/>
            <p:cNvSpPr/>
            <p:nvPr/>
          </p:nvSpPr>
          <p:spPr>
            <a:xfrm>
              <a:off x="8908200" y="606852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1" name="Group 15"/>
            <p:cNvGrpSpPr/>
            <p:nvPr/>
          </p:nvGrpSpPr>
          <p:grpSpPr>
            <a:xfrm>
              <a:off x="9212040" y="6303960"/>
              <a:ext cx="2535840" cy="1870560"/>
              <a:chOff x="9212040" y="6303960"/>
              <a:chExt cx="2535840" cy="1870560"/>
            </a:xfrm>
          </p:grpSpPr>
          <p:pic>
            <p:nvPicPr>
              <p:cNvPr id="542" name="Image" descr="Image"/>
              <p:cNvPicPr/>
              <p:nvPr/>
            </p:nvPicPr>
            <p:blipFill>
              <a:blip r:embed="rId53"/>
              <a:stretch/>
            </p:blipFill>
            <p:spPr>
              <a:xfrm>
                <a:off x="9212040" y="6303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3" name="Image" descr="Image"/>
              <p:cNvPicPr/>
              <p:nvPr/>
            </p:nvPicPr>
            <p:blipFill>
              <a:blip r:embed="rId54"/>
              <a:stretch/>
            </p:blipFill>
            <p:spPr>
              <a:xfrm>
                <a:off x="9848520" y="6303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4" name="Image" descr="Image"/>
              <p:cNvPicPr/>
              <p:nvPr/>
            </p:nvPicPr>
            <p:blipFill>
              <a:blip r:embed="rId55"/>
              <a:stretch/>
            </p:blipFill>
            <p:spPr>
              <a:xfrm>
                <a:off x="9212040" y="69238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5" name="Image" descr="Image"/>
              <p:cNvPicPr/>
              <p:nvPr/>
            </p:nvPicPr>
            <p:blipFill>
              <a:blip r:embed="rId56"/>
              <a:stretch/>
            </p:blipFill>
            <p:spPr>
              <a:xfrm>
                <a:off x="10481760" y="69238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6" name="Image" descr="Image"/>
              <p:cNvPicPr/>
              <p:nvPr/>
            </p:nvPicPr>
            <p:blipFill>
              <a:blip r:embed="rId57"/>
              <a:stretch/>
            </p:blipFill>
            <p:spPr>
              <a:xfrm>
                <a:off x="10481760" y="63039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7" name="Image" descr="Image"/>
              <p:cNvPicPr/>
              <p:nvPr/>
            </p:nvPicPr>
            <p:blipFill>
              <a:blip r:embed="rId58"/>
              <a:stretch/>
            </p:blipFill>
            <p:spPr>
              <a:xfrm>
                <a:off x="9848520" y="7539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8" name="Image" descr="Image"/>
              <p:cNvPicPr/>
              <p:nvPr/>
            </p:nvPicPr>
            <p:blipFill>
              <a:blip r:embed="rId59"/>
              <a:stretch/>
            </p:blipFill>
            <p:spPr>
              <a:xfrm>
                <a:off x="10481760" y="7539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49" name="Image" descr="Image"/>
              <p:cNvPicPr/>
              <p:nvPr/>
            </p:nvPicPr>
            <p:blipFill>
              <a:blip r:embed="rId60"/>
              <a:stretch/>
            </p:blipFill>
            <p:spPr>
              <a:xfrm>
                <a:off x="9212040" y="6907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0" name="Image" descr="Image"/>
              <p:cNvPicPr/>
              <p:nvPr/>
            </p:nvPicPr>
            <p:blipFill>
              <a:blip r:embed="rId61"/>
              <a:stretch/>
            </p:blipFill>
            <p:spPr>
              <a:xfrm>
                <a:off x="11115000" y="69264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1" name="Image" descr="Image"/>
              <p:cNvPicPr/>
              <p:nvPr/>
            </p:nvPicPr>
            <p:blipFill>
              <a:blip r:embed="rId62"/>
              <a:stretch/>
            </p:blipFill>
            <p:spPr>
              <a:xfrm>
                <a:off x="11115000" y="63064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2" name="Image" descr="Image"/>
              <p:cNvPicPr/>
              <p:nvPr/>
            </p:nvPicPr>
            <p:blipFill>
              <a:blip r:embed="rId63"/>
              <a:stretch/>
            </p:blipFill>
            <p:spPr>
              <a:xfrm>
                <a:off x="11115000" y="75416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3" name="Image" descr="Image"/>
              <p:cNvPicPr/>
              <p:nvPr/>
            </p:nvPicPr>
            <p:blipFill>
              <a:blip r:embed="rId64"/>
              <a:stretch/>
            </p:blipFill>
            <p:spPr>
              <a:xfrm>
                <a:off x="9848520" y="69076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4" name="Image" descr="Image"/>
              <p:cNvPicPr/>
              <p:nvPr/>
            </p:nvPicPr>
            <p:blipFill>
              <a:blip r:embed="rId65"/>
              <a:stretch/>
            </p:blipFill>
            <p:spPr>
              <a:xfrm>
                <a:off x="9212040" y="75391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grpSp>
        <p:nvGrpSpPr>
          <p:cNvPr id="555" name="Group 16"/>
          <p:cNvGrpSpPr/>
          <p:nvPr/>
        </p:nvGrpSpPr>
        <p:grpSpPr>
          <a:xfrm>
            <a:off x="9434520" y="2115360"/>
            <a:ext cx="3143880" cy="2341440"/>
            <a:chOff x="9434520" y="2115360"/>
            <a:chExt cx="3143880" cy="2341440"/>
          </a:xfrm>
        </p:grpSpPr>
        <p:sp>
          <p:nvSpPr>
            <p:cNvPr id="556" name="CustomShape 17"/>
            <p:cNvSpPr/>
            <p:nvPr/>
          </p:nvSpPr>
          <p:spPr>
            <a:xfrm>
              <a:off x="9434520" y="2115360"/>
              <a:ext cx="3143880" cy="2341440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7" name="Group 18"/>
            <p:cNvGrpSpPr/>
            <p:nvPr/>
          </p:nvGrpSpPr>
          <p:grpSpPr>
            <a:xfrm>
              <a:off x="9737640" y="2425320"/>
              <a:ext cx="2525040" cy="1870560"/>
              <a:chOff x="9737640" y="2425320"/>
              <a:chExt cx="2525040" cy="1870560"/>
            </a:xfrm>
          </p:grpSpPr>
          <p:pic>
            <p:nvPicPr>
              <p:cNvPr id="558" name="Image" descr="Image"/>
              <p:cNvPicPr/>
              <p:nvPr/>
            </p:nvPicPr>
            <p:blipFill>
              <a:blip r:embed="rId66"/>
              <a:stretch/>
            </p:blipFill>
            <p:spPr>
              <a:xfrm>
                <a:off x="9739440" y="24253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59" name="Image" descr="Image"/>
              <p:cNvPicPr/>
              <p:nvPr/>
            </p:nvPicPr>
            <p:blipFill>
              <a:blip r:embed="rId67"/>
              <a:stretch/>
            </p:blipFill>
            <p:spPr>
              <a:xfrm>
                <a:off x="10375560" y="24253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0" name="Image" descr="Image"/>
              <p:cNvPicPr/>
              <p:nvPr/>
            </p:nvPicPr>
            <p:blipFill>
              <a:blip r:embed="rId68"/>
              <a:stretch/>
            </p:blipFill>
            <p:spPr>
              <a:xfrm>
                <a:off x="9739440" y="3045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1" name="Image" descr="Image"/>
              <p:cNvPicPr/>
              <p:nvPr/>
            </p:nvPicPr>
            <p:blipFill>
              <a:blip r:embed="rId69"/>
              <a:stretch/>
            </p:blipFill>
            <p:spPr>
              <a:xfrm>
                <a:off x="10996560" y="30452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2" name="Image" descr="Image"/>
              <p:cNvPicPr/>
              <p:nvPr/>
            </p:nvPicPr>
            <p:blipFill>
              <a:blip r:embed="rId70"/>
              <a:stretch/>
            </p:blipFill>
            <p:spPr>
              <a:xfrm>
                <a:off x="11009160" y="242532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3" name="Image" descr="Image"/>
              <p:cNvPicPr/>
              <p:nvPr/>
            </p:nvPicPr>
            <p:blipFill>
              <a:blip r:embed="rId71"/>
              <a:stretch/>
            </p:blipFill>
            <p:spPr>
              <a:xfrm>
                <a:off x="10375560" y="36604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4" name="Image" descr="Image"/>
              <p:cNvPicPr/>
              <p:nvPr/>
            </p:nvPicPr>
            <p:blipFill>
              <a:blip r:embed="rId72"/>
              <a:stretch/>
            </p:blipFill>
            <p:spPr>
              <a:xfrm>
                <a:off x="11009160" y="366048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5" name="Image" descr="Image"/>
              <p:cNvPicPr/>
              <p:nvPr/>
            </p:nvPicPr>
            <p:blipFill>
              <a:blip r:embed="rId73"/>
              <a:stretch/>
            </p:blipFill>
            <p:spPr>
              <a:xfrm>
                <a:off x="10372680" y="30380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6" name="Image" descr="Image"/>
              <p:cNvPicPr/>
              <p:nvPr/>
            </p:nvPicPr>
            <p:blipFill>
              <a:blip r:embed="rId74"/>
              <a:stretch/>
            </p:blipFill>
            <p:spPr>
              <a:xfrm>
                <a:off x="11629800" y="304776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7" name="Image" descr="Image"/>
              <p:cNvPicPr/>
              <p:nvPr/>
            </p:nvPicPr>
            <p:blipFill>
              <a:blip r:embed="rId75"/>
              <a:stretch/>
            </p:blipFill>
            <p:spPr>
              <a:xfrm>
                <a:off x="11629800" y="24278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8" name="Image" descr="Image"/>
              <p:cNvPicPr/>
              <p:nvPr/>
            </p:nvPicPr>
            <p:blipFill>
              <a:blip r:embed="rId76"/>
              <a:stretch/>
            </p:blipFill>
            <p:spPr>
              <a:xfrm>
                <a:off x="11629800" y="366300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69" name="Image" descr="Image"/>
              <p:cNvPicPr/>
              <p:nvPr/>
            </p:nvPicPr>
            <p:blipFill>
              <a:blip r:embed="rId77"/>
              <a:stretch/>
            </p:blipFill>
            <p:spPr>
              <a:xfrm>
                <a:off x="9737640" y="3658680"/>
                <a:ext cx="636480" cy="6364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70" name="Image" descr="Image"/>
              <p:cNvPicPr/>
              <p:nvPr/>
            </p:nvPicPr>
            <p:blipFill>
              <a:blip r:embed="rId78"/>
              <a:stretch/>
            </p:blipFill>
            <p:spPr>
              <a:xfrm>
                <a:off x="9738000" y="3658680"/>
                <a:ext cx="636480" cy="63648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571" name="Image" descr="Image"/>
              <p:cNvPicPr/>
              <p:nvPr/>
            </p:nvPicPr>
            <p:blipFill>
              <a:blip r:embed="rId79"/>
              <a:stretch/>
            </p:blipFill>
            <p:spPr>
              <a:xfrm>
                <a:off x="9739440" y="3029040"/>
                <a:ext cx="632880" cy="632880"/>
              </a:xfrm>
              <a:prstGeom prst="rect">
                <a:avLst/>
              </a:prstGeom>
              <a:ln w="12600">
                <a:noFill/>
              </a:ln>
            </p:spPr>
          </p:pic>
        </p:grpSp>
      </p:grpSp>
      <p:sp>
        <p:nvSpPr>
          <p:cNvPr id="572" name="CustomShape 19"/>
          <p:cNvSpPr/>
          <p:nvPr/>
        </p:nvSpPr>
        <p:spPr>
          <a:xfrm>
            <a:off x="3583080" y="1837080"/>
            <a:ext cx="1680840" cy="86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7791" y="4994"/>
                  <a:pt x="14991" y="12194"/>
                  <a:pt x="21600" y="21600"/>
                </a:cubicBezTo>
              </a:path>
            </a:pathLst>
          </a:custGeom>
          <a:noFill/>
          <a:ln w="381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0"/>
          <p:cNvSpPr/>
          <p:nvPr/>
        </p:nvSpPr>
        <p:spPr>
          <a:xfrm>
            <a:off x="3327120" y="4185000"/>
            <a:ext cx="1590120" cy="8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615" y="12220"/>
                  <a:pt x="13815" y="5020"/>
                  <a:pt x="21600" y="0"/>
                </a:cubicBezTo>
              </a:path>
            </a:pathLst>
          </a:custGeom>
          <a:noFill/>
          <a:ln w="381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21"/>
          <p:cNvSpPr/>
          <p:nvPr/>
        </p:nvSpPr>
        <p:spPr>
          <a:xfrm>
            <a:off x="8087040" y="4600800"/>
            <a:ext cx="1631880" cy="145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8281" y="5765"/>
                  <a:pt x="15481" y="12965"/>
                  <a:pt x="21600" y="21600"/>
                </a:cubicBezTo>
              </a:path>
            </a:pathLst>
          </a:custGeom>
          <a:noFill/>
          <a:ln w="381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22"/>
          <p:cNvSpPr/>
          <p:nvPr/>
        </p:nvSpPr>
        <p:spPr>
          <a:xfrm>
            <a:off x="8087040" y="3006720"/>
            <a:ext cx="1334160" cy="157680"/>
          </a:xfrm>
          <a:custGeom>
            <a:avLst/>
            <a:gdLst/>
            <a:ahLst/>
            <a:rect l="l" t="t" r="r" b="b"/>
            <a:pathLst>
              <a:path w="21600" h="20464">
                <a:moveTo>
                  <a:pt x="0" y="20464"/>
                </a:moveTo>
                <a:cubicBezTo>
                  <a:pt x="7068" y="5634"/>
                  <a:pt x="14268" y="-1136"/>
                  <a:pt x="21600" y="155"/>
                </a:cubicBezTo>
              </a:path>
            </a:pathLst>
          </a:custGeom>
          <a:noFill/>
          <a:ln w="381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23"/>
          <p:cNvSpPr/>
          <p:nvPr/>
        </p:nvSpPr>
        <p:spPr>
          <a:xfrm>
            <a:off x="5852160" y="5061240"/>
            <a:ext cx="158400" cy="1964880"/>
          </a:xfrm>
          <a:custGeom>
            <a:avLst/>
            <a:gdLst/>
            <a:ahLst/>
            <a:rect l="l" t="t" r="r" b="b"/>
            <a:pathLst>
              <a:path w="16652" h="21600">
                <a:moveTo>
                  <a:pt x="7487" y="21600"/>
                </a:moveTo>
                <a:cubicBezTo>
                  <a:pt x="-4948" y="14320"/>
                  <a:pt x="-1893" y="7120"/>
                  <a:pt x="16652" y="0"/>
                </a:cubicBezTo>
              </a:path>
            </a:pathLst>
          </a:custGeom>
          <a:noFill/>
          <a:ln w="381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4"/>
          <p:cNvSpPr/>
          <p:nvPr/>
        </p:nvSpPr>
        <p:spPr>
          <a:xfrm>
            <a:off x="5364720" y="1966320"/>
            <a:ext cx="20548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T(s</a:t>
            </a:r>
            <a:r>
              <a:rPr b="0" lang="pt-BR" sz="30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0</a:t>
            </a: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        )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78" name="CustomShape 25"/>
          <p:cNvSpPr/>
          <p:nvPr/>
        </p:nvSpPr>
        <p:spPr>
          <a:xfrm rot="5400000">
            <a:off x="6370560" y="1935000"/>
            <a:ext cx="622080" cy="62208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2020-02-17T13:59:30Z</dcterms:modified>
  <cp:revision>2</cp:revision>
  <dc:subject/>
  <dc:title/>
</cp:coreProperties>
</file>